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719" r:id="rId5"/>
  </p:sldMasterIdLst>
  <p:notesMasterIdLst>
    <p:notesMasterId r:id="rId33"/>
  </p:notesMasterIdLst>
  <p:handoutMasterIdLst>
    <p:handoutMasterId r:id="rId34"/>
  </p:handoutMasterIdLst>
  <p:sldIdLst>
    <p:sldId id="323" r:id="rId6"/>
    <p:sldId id="2141412292" r:id="rId7"/>
    <p:sldId id="2141412301" r:id="rId8"/>
    <p:sldId id="2141412294" r:id="rId9"/>
    <p:sldId id="330" r:id="rId10"/>
    <p:sldId id="2141412302" r:id="rId11"/>
    <p:sldId id="2141412304" r:id="rId12"/>
    <p:sldId id="2141412303" r:id="rId13"/>
    <p:sldId id="2141412295" r:id="rId14"/>
    <p:sldId id="2141412296" r:id="rId15"/>
    <p:sldId id="331" r:id="rId16"/>
    <p:sldId id="2141412297" r:id="rId17"/>
    <p:sldId id="2141412298" r:id="rId18"/>
    <p:sldId id="2141412299" r:id="rId19"/>
    <p:sldId id="2141412300" r:id="rId20"/>
    <p:sldId id="324" r:id="rId21"/>
    <p:sldId id="326" r:id="rId22"/>
    <p:sldId id="327" r:id="rId23"/>
    <p:sldId id="2134805808" r:id="rId24"/>
    <p:sldId id="328" r:id="rId25"/>
    <p:sldId id="2134805900" r:id="rId26"/>
    <p:sldId id="329" r:id="rId27"/>
    <p:sldId id="2134805906" r:id="rId28"/>
    <p:sldId id="325" r:id="rId29"/>
    <p:sldId id="332" r:id="rId30"/>
    <p:sldId id="334" r:id="rId31"/>
    <p:sldId id="311" r:id="rId32"/>
  </p:sldIdLst>
  <p:sldSz cx="12188825" cy="6858000"/>
  <p:notesSz cx="6858000" cy="2714625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Proxima Nova" panose="02000506030000020004" pitchFamily="2" charset="0"/>
      <p:regular r:id="rId39"/>
      <p:bold r:id="rId40"/>
      <p:italic r:id="rId41"/>
      <p:boldItalic r:id="rId42"/>
    </p:embeddedFont>
    <p:embeddedFont>
      <p:font typeface="Proxima Nova Cond" panose="02000506030000020004" pitchFamily="2" charset="0"/>
      <p:regular r:id="rId43"/>
      <p:bold r:id="rId44"/>
      <p:italic r:id="rId45"/>
      <p:boldItalic r:id="rId46"/>
    </p:embeddedFont>
    <p:embeddedFont>
      <p:font typeface="Proxima Nova Light" panose="02000506030000020004" pitchFamily="2" charset="0"/>
      <p:regular r:id="rId47"/>
      <p:italic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toya, Noemi" initials="MN" lastIdx="1" clrIdx="0">
    <p:extLst>
      <p:ext uri="{19B8F6BF-5375-455C-9EA6-DF929625EA0E}">
        <p15:presenceInfo xmlns:p15="http://schemas.microsoft.com/office/powerpoint/2012/main" userId="S::NMO2D9@multihosp.net::815e9356-3d6c-4747-ad1b-ea01fc3f0c83" providerId="AD"/>
      </p:ext>
    </p:extLst>
  </p:cmAuthor>
  <p:cmAuthor id="2" name="Harcus, Destin" initials="HD" lastIdx="3" clrIdx="1">
    <p:extLst>
      <p:ext uri="{19B8F6BF-5375-455C-9EA6-DF929625EA0E}">
        <p15:presenceInfo xmlns:p15="http://schemas.microsoft.com/office/powerpoint/2012/main" userId="S::DHA2C3@multihosp.net::d60d5a66-0efd-45d9-ad8d-c60555514b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7FBE41"/>
    <a:srgbClr val="555F67"/>
    <a:srgbClr val="9E0233"/>
    <a:srgbClr val="22A093"/>
    <a:srgbClr val="642758"/>
    <a:srgbClr val="717F89"/>
    <a:srgbClr val="00578D"/>
    <a:srgbClr val="F2F2F2"/>
    <a:srgbClr val="71808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5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4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0:03:22.043" idx="3">
    <p:pos x="10" y="10"/>
    <p:text>Can we add a slide or two about the cool things that we are doing that is in the news? Trying to show we are more than just a hospital seeing patients. We are doing genomics, strategic partnerships, etc.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0:01:50.998" idx="2">
    <p:pos x="10" y="10"/>
    <p:text>Let's add a slide to show how big our health system is compared to the industry/peer health systems.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0:01:08.996" idx="1">
    <p:pos x="10" y="10"/>
    <p:text>Is there another slide or two we can add about our faith based mission? Perhaps something that explains how we were started?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453EF-5D54-DE42-BD2A-5EF50D748F65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261DD-3903-2B43-A138-CC5AE0BC08A3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9A4F1-01F9-4B49-8E73-35E86A38E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6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  <a:defRPr/>
            </a:pPr>
            <a:r>
              <a:rPr lang="en-US" kern="1200">
                <a:effectLst/>
              </a:rPr>
              <a:t>With a sacred mission of </a:t>
            </a:r>
            <a:r>
              <a:rPr lang="en-US"/>
              <a:t>Extending </a:t>
            </a:r>
            <a:r>
              <a:rPr lang="en-US" kern="1200">
                <a:effectLst/>
              </a:rPr>
              <a:t>the Healing Ministry of Christ, </a:t>
            </a:r>
            <a:r>
              <a:rPr lang="en-US" err="1"/>
              <a:t>AdventHealth</a:t>
            </a:r>
            <a:r>
              <a:rPr lang="en-US"/>
              <a:t> </a:t>
            </a:r>
            <a:r>
              <a:rPr lang="en-US" kern="1200">
                <a:effectLst/>
              </a:rPr>
              <a:t>is a connected system of care for every stage of life and health.</a:t>
            </a:r>
            <a:endParaRPr lang="en-US"/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kern="1200">
                <a:effectLst/>
              </a:rPr>
              <a:t>More than 80,000 skilled and compassionate caregivers in physician practices, hospitals, outpatient clinics, skilled nursing facilities, home health agencies and hospice centers provide individualized, wholistic care.</a:t>
            </a:r>
            <a:endParaRPr lang="en-US">
              <a:cs typeface="Calibri"/>
            </a:endParaRP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kern="1200">
                <a:effectLst/>
              </a:rPr>
              <a:t>A shared vision, common values, focus on whole-person health and commitment to making communities healthier unify the system's nearly 50 hospital campuses and hundreds of care sites in diverse markets throughout almost a dozen states.</a:t>
            </a: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36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err="1"/>
              <a:t>AdventHealth</a:t>
            </a:r>
            <a:r>
              <a:rPr lang="en-US" baseline="0"/>
              <a:t> has </a:t>
            </a:r>
            <a:r>
              <a:rPr lang="en-US"/>
              <a:t>50</a:t>
            </a:r>
            <a:r>
              <a:rPr lang="en-US" baseline="0"/>
              <a:t> campuses in nine states with more than </a:t>
            </a:r>
            <a:r>
              <a:rPr lang="en-US"/>
              <a:t>9,500</a:t>
            </a:r>
            <a:r>
              <a:rPr lang="en-US" baseline="0"/>
              <a:t> licensed beds.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3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>
                <a:effectLst/>
                <a:latin typeface="+mn-lt"/>
                <a:ea typeface="+mn-ea"/>
                <a:cs typeface="+mn-cs"/>
              </a:rPr>
              <a:t>Within the three divisions, </a:t>
            </a:r>
            <a:r>
              <a:rPr lang="en-US" err="1"/>
              <a:t>AdventHealth</a:t>
            </a:r>
            <a:r>
              <a:rPr lang="en-US" sz="1200" kern="1200">
                <a:effectLst/>
                <a:latin typeface="+mn-lt"/>
                <a:ea typeface="+mn-ea"/>
                <a:cs typeface="+mn-cs"/>
              </a:rPr>
              <a:t> is organized into eight regions: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 Florida -- North Region, with seven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 Florida -- South Region, with nine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Mid-America Region, with two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Midwest Region, with four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Rocky Mountain Region, with five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Southeast Region, with four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Southwest Region, with four hospitals</a:t>
            </a:r>
          </a:p>
          <a:p>
            <a:pPr lv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West Florida Region, with 12 hospitals</a:t>
            </a:r>
          </a:p>
          <a:p>
            <a:r>
              <a:rPr lang="en-US" err="1"/>
              <a:t>AdventHealth</a:t>
            </a:r>
            <a:r>
              <a:rPr lang="en-US"/>
              <a:t> is headquartered</a:t>
            </a:r>
            <a:r>
              <a:rPr lang="en-US" sz="1200" kern="1200">
                <a:effectLst/>
                <a:latin typeface="+mn-lt"/>
                <a:ea typeface="+mn-ea"/>
                <a:cs typeface="+mn-cs"/>
              </a:rPr>
              <a:t> is in Altamonte Springs, Florida.</a:t>
            </a:r>
            <a:endParaRPr lang="en-US" sz="1200" kern="1200">
              <a:latin typeface="+mn-lt"/>
              <a:cs typeface="Calibri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99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err="1">
                <a:latin typeface="Calibri"/>
                <a:cs typeface="Calibri"/>
              </a:rPr>
              <a:t>AdventHealth</a:t>
            </a:r>
            <a:r>
              <a:rPr lang="en-US">
                <a:latin typeface="Calibri"/>
                <a:cs typeface="Calibri"/>
              </a:rPr>
              <a:t> comprises three divisions:</a:t>
            </a:r>
          </a:p>
          <a:p>
            <a:pPr marL="171450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Central Florida Division</a:t>
            </a:r>
          </a:p>
          <a:p>
            <a:pPr marL="628650" lvl="1" indent="-171450">
              <a:spcBef>
                <a:spcPct val="0"/>
              </a:spcBef>
              <a:buFont typeface="Arial"/>
              <a:buChar char="•"/>
            </a:pPr>
            <a:r>
              <a:rPr lang="en-US">
                <a:latin typeface="Calibri"/>
                <a:cs typeface="Calibri"/>
              </a:rPr>
              <a:t>Home to </a:t>
            </a:r>
            <a:r>
              <a:rPr lang="en-US" err="1">
                <a:latin typeface="Calibri"/>
                <a:cs typeface="Calibri"/>
              </a:rPr>
              <a:t>AdventHealth</a:t>
            </a:r>
            <a:r>
              <a:rPr lang="en-US">
                <a:latin typeface="Calibri"/>
                <a:cs typeface="Calibri"/>
              </a:rPr>
              <a:t> Orlando</a:t>
            </a:r>
            <a:endParaRPr lang="en-US">
              <a:latin typeface="Calibri" charset="0"/>
              <a:cs typeface="Calibri"/>
            </a:endParaRP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/>
                <a:cs typeface="Calibri"/>
              </a:rPr>
              <a:t>Sixteen facilities with 4,117</a:t>
            </a:r>
            <a:r>
              <a:rPr lang="en-US" baseline="0">
                <a:latin typeface="Calibri"/>
                <a:cs typeface="Calibri"/>
              </a:rPr>
              <a:t> </a:t>
            </a:r>
            <a:r>
              <a:rPr lang="en-US">
                <a:latin typeface="Calibri"/>
                <a:cs typeface="Calibri"/>
              </a:rPr>
              <a:t>beds</a:t>
            </a:r>
          </a:p>
          <a:p>
            <a:pPr marL="171450" lvl="0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West</a:t>
            </a:r>
            <a:r>
              <a:rPr lang="en-US" baseline="0">
                <a:latin typeface="Calibri" charset="0"/>
              </a:rPr>
              <a:t> Florida Division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 baseline="0">
                <a:latin typeface="Calibri" charset="0"/>
              </a:rPr>
              <a:t>Twelve facilities with 1,897 beds</a:t>
            </a:r>
            <a:endParaRPr lang="en-US">
              <a:latin typeface="Calibri" charset="0"/>
            </a:endParaRPr>
          </a:p>
          <a:p>
            <a:pPr marL="171450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Multi-State Division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Eight states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/>
                <a:cs typeface="Calibri"/>
              </a:rPr>
              <a:t>Nineteen facilities with 3,259 beds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endParaRPr lang="en-US">
              <a:latin typeface="Calibri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45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The Central Florida Division is organized into two regions: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North Region, with seven hospitals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South Region, with nine hospitals</a:t>
            </a:r>
          </a:p>
          <a:p>
            <a:pPr marL="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/>
                <a:cs typeface="Calibri"/>
              </a:rPr>
              <a:t>Randy Haffner </a:t>
            </a:r>
            <a:r>
              <a:rPr lang="en-US" baseline="0">
                <a:latin typeface="Calibri"/>
                <a:cs typeface="Calibri"/>
              </a:rPr>
              <a:t>is the senior leader over the Central Florida Division.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27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5E97"/>
                </a:solidFill>
                <a:latin typeface="Proxima Nova Cond" panose="02000506030000020004" pitchFamily="2" charset="0"/>
              </a:rPr>
              <a:t>Source: 2020 Finance Summary</a:t>
            </a:r>
            <a:endParaRPr lang="en-US" sz="1200" dirty="0">
              <a:latin typeface="Proxima Nova Cond" panose="0200050603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9B771-D04E-4F53-A077-1EC3E67CBF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39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/>
              <a:t>The West</a:t>
            </a:r>
            <a:r>
              <a:rPr lang="en-US" baseline="0"/>
              <a:t> Florida Division is organized into one region: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/>
              <a:t>West Florida Region, 12 hospitals</a:t>
            </a:r>
          </a:p>
          <a:p>
            <a:pPr marL="171450" indent="-171450">
              <a:buFont typeface="Arial"/>
              <a:buChar char="•"/>
            </a:pPr>
            <a:r>
              <a:rPr lang="en-US" baseline="0"/>
              <a:t>Mike Schultz is the senior leader over the West Florida Division.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43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5E97"/>
                </a:solidFill>
                <a:latin typeface="Proxima Nova Cond" panose="02000506030000020004" pitchFamily="2" charset="0"/>
              </a:rPr>
              <a:t>Source: 2020 Finance Summary</a:t>
            </a:r>
            <a:endParaRPr lang="en-US" sz="1200" dirty="0">
              <a:latin typeface="Proxima Nova Cond" panose="02000506030000020004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37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Multi-State</a:t>
            </a:r>
            <a:r>
              <a:rPr lang="en-US" baseline="0">
                <a:latin typeface="Calibri" charset="0"/>
              </a:rPr>
              <a:t> Division </a:t>
            </a:r>
            <a:r>
              <a:rPr lang="en-US">
                <a:latin typeface="Calibri" charset="0"/>
              </a:rPr>
              <a:t>is organized into five regions: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Mid-America Region, with</a:t>
            </a:r>
            <a:r>
              <a:rPr lang="en-US" baseline="0">
                <a:latin typeface="Calibri" charset="0"/>
              </a:rPr>
              <a:t> two</a:t>
            </a:r>
            <a:r>
              <a:rPr lang="en-US">
                <a:latin typeface="Calibri" charset="0"/>
              </a:rPr>
              <a:t> hospitals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Midwest Region, with four hospitals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Rocky Mountain Region, with five hospitals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Southeast Region, with four hospitals</a:t>
            </a:r>
          </a:p>
          <a:p>
            <a:pPr marL="62865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Southwest Region, with four hospitals</a:t>
            </a:r>
          </a:p>
          <a:p>
            <a:pPr marL="0" lvl="1" indent="-171450">
              <a:spcBef>
                <a:spcPct val="0"/>
              </a:spcBef>
              <a:buFontTx/>
              <a:buChar char="•"/>
            </a:pPr>
            <a:r>
              <a:rPr lang="en-US">
                <a:latin typeface="Calibri" charset="0"/>
              </a:rPr>
              <a:t>Randy Haffner</a:t>
            </a:r>
            <a:r>
              <a:rPr lang="en-US" baseline="0">
                <a:latin typeface="Calibri" charset="0"/>
              </a:rPr>
              <a:t> </a:t>
            </a:r>
            <a:r>
              <a:rPr lang="en-US">
                <a:latin typeface="Calibri" charset="0"/>
              </a:rPr>
              <a:t>is the senior leader over the</a:t>
            </a:r>
            <a:r>
              <a:rPr lang="en-US" baseline="0">
                <a:latin typeface="Calibri" charset="0"/>
              </a:rPr>
              <a:t> Multi-State Division.</a:t>
            </a:r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6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rgbClr val="005E97"/>
                </a:solidFill>
                <a:latin typeface="Proxima Nova Cond" panose="02000506030000020004" pitchFamily="2" charset="0"/>
              </a:rPr>
              <a:t>Source: 2020 Finance Summary</a:t>
            </a:r>
            <a:endParaRPr lang="en-US" sz="1200" dirty="0">
              <a:latin typeface="Proxima Nova Cond" panose="02000506030000020004" pitchFamily="2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i="1" dirty="0"/>
              <a:t>Add +1 hospital to the total (Texas Health Mansfield)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9B771-D04E-4F53-A077-1EC3E67CBF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137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err="1"/>
              <a:t>AdventHealth</a:t>
            </a:r>
            <a:r>
              <a:rPr lang="en-US"/>
              <a:t> has a home care network</a:t>
            </a:r>
            <a:endParaRPr lang="en-US" baseline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Locations in Florida, Georgia, Illinois, Kansas, Kentucky, North Carolina, Tennessee and Texas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247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err="1"/>
              <a:t>AdventHealth</a:t>
            </a:r>
            <a:r>
              <a:rPr lang="en-US"/>
              <a:t> </a:t>
            </a:r>
            <a:r>
              <a:rPr lang="en-US" baseline="0"/>
              <a:t>supports </a:t>
            </a:r>
            <a:r>
              <a:rPr lang="en-US"/>
              <a:t>Adventist Care Centers, a net</a:t>
            </a:r>
            <a:r>
              <a:rPr lang="en-US" baseline="0"/>
              <a:t>work of nursing and rehab facilities</a:t>
            </a:r>
            <a:r>
              <a:rPr lang="en-US"/>
              <a:t> </a:t>
            </a:r>
            <a:endParaRPr lang="en-US" baseline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Locations in Florida, Texas and Kansas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44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commitment and philosophy of the original medical pioneers continue today in nearly </a:t>
            </a:r>
            <a:r>
              <a:rPr lang="en-US" baseline="0"/>
              <a:t>600 Seventh-day </a:t>
            </a:r>
            <a:r>
              <a:rPr lang="en-US"/>
              <a:t>Adventist hospitals, nursing homes and clinics around the globe.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9A4F1-01F9-4B49-8E73-35E86A38E8B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raphic 9">
            <a:extLst>
              <a:ext uri="{FF2B5EF4-FFF2-40B4-BE49-F238E27FC236}">
                <a16:creationId xmlns:a16="http://schemas.microsoft.com/office/drawing/2014/main" id="{AA78AEE8-A469-2743-98AB-FCAA74B204B8}"/>
              </a:ext>
            </a:extLst>
          </p:cNvPr>
          <p:cNvSpPr/>
          <p:nvPr userDrawn="1"/>
        </p:nvSpPr>
        <p:spPr>
          <a:xfrm>
            <a:off x="-9525" y="4646429"/>
            <a:ext cx="12201522" cy="2211572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  <a:alpha val="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38C82E9-BC90-8B4E-B76A-872B04914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075" y="6418320"/>
            <a:ext cx="63718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  <a:latin typeface="Proxima Nova" panose="02000506030000020004" pitchFamily="2" charset="0"/>
              </a:defRPr>
            </a:lvl1pPr>
          </a:lstStyle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D2CE76-8F89-7A47-8270-09547F709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109" y="1054681"/>
            <a:ext cx="4980606" cy="1375491"/>
          </a:xfrm>
          <a:prstGeom prst="rect">
            <a:avLst/>
          </a:prstGeom>
        </p:spPr>
      </p:pic>
      <p:sp>
        <p:nvSpPr>
          <p:cNvPr id="13" name="Title 9">
            <a:extLst>
              <a:ext uri="{FF2B5EF4-FFF2-40B4-BE49-F238E27FC236}">
                <a16:creationId xmlns:a16="http://schemas.microsoft.com/office/drawing/2014/main" id="{E80AF79A-E6CA-884E-B59B-87FFE4C6EA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413" y="3518283"/>
            <a:ext cx="11334387" cy="124152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defRPr sz="4000" cap="none" baseline="0">
                <a:solidFill>
                  <a:schemeClr val="tx2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>
                <a:ea typeface="+mj-ea"/>
              </a:rPr>
              <a:t>Click to edit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F3846E6-B54B-AA49-BCA0-AAEE4B3292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0413" y="4889721"/>
            <a:ext cx="11334387" cy="913598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089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31" y="1349829"/>
            <a:ext cx="11624364" cy="44943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277B38-420B-FC4C-BC27-3ADFC846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632B9D-76B7-CF4D-BC9A-9E9DC951F3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4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31" y="1349829"/>
            <a:ext cx="11624364" cy="454738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277B38-420B-FC4C-BC27-3ADFC846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EE3A93-53E6-B844-9BA7-C45A934DCE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3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A4AFC2B-58BF-3B4D-A6D9-C21E67BDC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575" y="1349828"/>
            <a:ext cx="11623675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9BC693D-517C-2B4B-8A40-585AFED4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32F3C9-41EF-3A43-9E0D-8956F36536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8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thir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231" y="1360715"/>
            <a:ext cx="7739963" cy="44437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2" y="1360714"/>
            <a:ext cx="3681253" cy="48332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3C2402-D754-544C-9C9A-C0C861B03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D4283A-8F15-E047-A215-ECA183C66E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6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y-fift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2231" y="2022593"/>
            <a:ext cx="5712723" cy="3849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3" y="2022593"/>
            <a:ext cx="5714841" cy="3849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4E98A98-58CF-9944-8681-FB6C7DC1D9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575" y="1349828"/>
            <a:ext cx="5712379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01A79CF-4E19-C64A-A4FC-F43AE58A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77A4580-B173-794D-80B1-41ECC44852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3517" y="1360713"/>
            <a:ext cx="5712379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5862D0-B60F-7C41-B361-9BBBE7EDD1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920" y="5048234"/>
            <a:ext cx="9949646" cy="701278"/>
          </a:xfrm>
          <a:prstGeom prst="rect">
            <a:avLst/>
          </a:prstGeom>
        </p:spPr>
        <p:txBody>
          <a:bodyPr anchor="t"/>
          <a:lstStyle>
            <a:lvl1pPr algn="ctr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0920" y="319852"/>
            <a:ext cx="9949646" cy="4523611"/>
          </a:xfrm>
          <a:ln w="38100" cap="rnd" cmpd="sng">
            <a:solidFill>
              <a:schemeClr val="tx2">
                <a:lumMod val="60000"/>
                <a:lumOff val="40000"/>
              </a:schemeClr>
            </a:solidFill>
            <a:round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3E4AA-B5E9-A84F-9F79-11594920A4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4965B1-5269-5C4A-95F8-5674BFA7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1779A-F747-9345-8EE1-2FFCF981D6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6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EE9371-D0A6-A043-B2D4-51CCD63E57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6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4">
            <a:extLst>
              <a:ext uri="{FF2B5EF4-FFF2-40B4-BE49-F238E27FC236}">
                <a16:creationId xmlns:a16="http://schemas.microsoft.com/office/drawing/2014/main" id="{8B4F73A3-F9C9-0049-8474-DE7906624CF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502347" y="981161"/>
            <a:ext cx="6897689" cy="4232109"/>
            <a:chOff x="1622" y="827"/>
            <a:chExt cx="4456" cy="2734"/>
          </a:xfrm>
          <a:solidFill>
            <a:srgbClr val="00AAEA">
              <a:lumMod val="75000"/>
            </a:srgbClr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080F104-C75A-BF42-BDBB-ADE862700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" y="2160"/>
              <a:ext cx="55" cy="61"/>
            </a:xfrm>
            <a:custGeom>
              <a:avLst/>
              <a:gdLst>
                <a:gd name="T0" fmla="*/ 2 w 27"/>
                <a:gd name="T1" fmla="*/ 30 h 30"/>
                <a:gd name="T2" fmla="*/ 4 w 27"/>
                <a:gd name="T3" fmla="*/ 28 h 30"/>
                <a:gd name="T4" fmla="*/ 24 w 27"/>
                <a:gd name="T5" fmla="*/ 9 h 30"/>
                <a:gd name="T6" fmla="*/ 27 w 27"/>
                <a:gd name="T7" fmla="*/ 3 h 30"/>
                <a:gd name="T8" fmla="*/ 19 w 27"/>
                <a:gd name="T9" fmla="*/ 1 h 30"/>
                <a:gd name="T10" fmla="*/ 0 w 27"/>
                <a:gd name="T11" fmla="*/ 26 h 30"/>
                <a:gd name="T12" fmla="*/ 1 w 27"/>
                <a:gd name="T13" fmla="*/ 29 h 30"/>
                <a:gd name="T14" fmla="*/ 2 w 27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0">
                  <a:moveTo>
                    <a:pt x="2" y="30"/>
                  </a:moveTo>
                  <a:cubicBezTo>
                    <a:pt x="3" y="30"/>
                    <a:pt x="3" y="29"/>
                    <a:pt x="4" y="28"/>
                  </a:cubicBezTo>
                  <a:cubicBezTo>
                    <a:pt x="7" y="22"/>
                    <a:pt x="15" y="13"/>
                    <a:pt x="24" y="9"/>
                  </a:cubicBezTo>
                  <a:cubicBezTo>
                    <a:pt x="26" y="7"/>
                    <a:pt x="27" y="5"/>
                    <a:pt x="27" y="3"/>
                  </a:cubicBezTo>
                  <a:cubicBezTo>
                    <a:pt x="26" y="1"/>
                    <a:pt x="23" y="0"/>
                    <a:pt x="19" y="1"/>
                  </a:cubicBezTo>
                  <a:cubicBezTo>
                    <a:pt x="8" y="5"/>
                    <a:pt x="1" y="24"/>
                    <a:pt x="0" y="26"/>
                  </a:cubicBezTo>
                  <a:cubicBezTo>
                    <a:pt x="0" y="27"/>
                    <a:pt x="0" y="29"/>
                    <a:pt x="1" y="29"/>
                  </a:cubicBezTo>
                  <a:cubicBezTo>
                    <a:pt x="1" y="30"/>
                    <a:pt x="2" y="30"/>
                    <a:pt x="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518C769-46F6-8343-A873-83CB3A715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166"/>
              <a:ext cx="55" cy="64"/>
            </a:xfrm>
            <a:custGeom>
              <a:avLst/>
              <a:gdLst>
                <a:gd name="T0" fmla="*/ 2 w 27"/>
                <a:gd name="T1" fmla="*/ 31 h 31"/>
                <a:gd name="T2" fmla="*/ 3 w 27"/>
                <a:gd name="T3" fmla="*/ 29 h 31"/>
                <a:gd name="T4" fmla="*/ 23 w 27"/>
                <a:gd name="T5" fmla="*/ 9 h 31"/>
                <a:gd name="T6" fmla="*/ 27 w 27"/>
                <a:gd name="T7" fmla="*/ 4 h 31"/>
                <a:gd name="T8" fmla="*/ 19 w 27"/>
                <a:gd name="T9" fmla="*/ 2 h 31"/>
                <a:gd name="T10" fmla="*/ 0 w 27"/>
                <a:gd name="T11" fmla="*/ 27 h 31"/>
                <a:gd name="T12" fmla="*/ 1 w 27"/>
                <a:gd name="T13" fmla="*/ 30 h 31"/>
                <a:gd name="T14" fmla="*/ 2 w 27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1">
                  <a:moveTo>
                    <a:pt x="2" y="31"/>
                  </a:moveTo>
                  <a:cubicBezTo>
                    <a:pt x="3" y="31"/>
                    <a:pt x="3" y="30"/>
                    <a:pt x="3" y="29"/>
                  </a:cubicBezTo>
                  <a:cubicBezTo>
                    <a:pt x="7" y="22"/>
                    <a:pt x="15" y="13"/>
                    <a:pt x="23" y="9"/>
                  </a:cubicBezTo>
                  <a:cubicBezTo>
                    <a:pt x="26" y="8"/>
                    <a:pt x="27" y="6"/>
                    <a:pt x="27" y="4"/>
                  </a:cubicBezTo>
                  <a:cubicBezTo>
                    <a:pt x="26" y="1"/>
                    <a:pt x="23" y="0"/>
                    <a:pt x="19" y="2"/>
                  </a:cubicBezTo>
                  <a:cubicBezTo>
                    <a:pt x="7" y="6"/>
                    <a:pt x="0" y="25"/>
                    <a:pt x="0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1" y="31"/>
                    <a:pt x="1" y="31"/>
                    <a:pt x="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AADCB4A-E032-4D4B-836A-D0852466D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" y="2101"/>
              <a:ext cx="1307" cy="538"/>
            </a:xfrm>
            <a:custGeom>
              <a:avLst/>
              <a:gdLst>
                <a:gd name="T0" fmla="*/ 115 w 640"/>
                <a:gd name="T1" fmla="*/ 145 h 263"/>
                <a:gd name="T2" fmla="*/ 142 w 640"/>
                <a:gd name="T3" fmla="*/ 78 h 263"/>
                <a:gd name="T4" fmla="*/ 92 w 640"/>
                <a:gd name="T5" fmla="*/ 98 h 263"/>
                <a:gd name="T6" fmla="*/ 84 w 640"/>
                <a:gd name="T7" fmla="*/ 76 h 263"/>
                <a:gd name="T8" fmla="*/ 56 w 640"/>
                <a:gd name="T9" fmla="*/ 74 h 263"/>
                <a:gd name="T10" fmla="*/ 3 w 640"/>
                <a:gd name="T11" fmla="*/ 146 h 263"/>
                <a:gd name="T12" fmla="*/ 84 w 640"/>
                <a:gd name="T13" fmla="*/ 84 h 263"/>
                <a:gd name="T14" fmla="*/ 55 w 640"/>
                <a:gd name="T15" fmla="*/ 156 h 263"/>
                <a:gd name="T16" fmla="*/ 104 w 640"/>
                <a:gd name="T17" fmla="*/ 153 h 263"/>
                <a:gd name="T18" fmla="*/ 153 w 640"/>
                <a:gd name="T19" fmla="*/ 156 h 263"/>
                <a:gd name="T20" fmla="*/ 183 w 640"/>
                <a:gd name="T21" fmla="*/ 155 h 263"/>
                <a:gd name="T22" fmla="*/ 240 w 640"/>
                <a:gd name="T23" fmla="*/ 140 h 263"/>
                <a:gd name="T24" fmla="*/ 291 w 640"/>
                <a:gd name="T25" fmla="*/ 152 h 263"/>
                <a:gd name="T26" fmla="*/ 359 w 640"/>
                <a:gd name="T27" fmla="*/ 148 h 263"/>
                <a:gd name="T28" fmla="*/ 343 w 640"/>
                <a:gd name="T29" fmla="*/ 133 h 263"/>
                <a:gd name="T30" fmla="*/ 355 w 640"/>
                <a:gd name="T31" fmla="*/ 157 h 263"/>
                <a:gd name="T32" fmla="*/ 415 w 640"/>
                <a:gd name="T33" fmla="*/ 151 h 263"/>
                <a:gd name="T34" fmla="*/ 505 w 640"/>
                <a:gd name="T35" fmla="*/ 75 h 263"/>
                <a:gd name="T36" fmla="*/ 492 w 640"/>
                <a:gd name="T37" fmla="*/ 153 h 263"/>
                <a:gd name="T38" fmla="*/ 550 w 640"/>
                <a:gd name="T39" fmla="*/ 156 h 263"/>
                <a:gd name="T40" fmla="*/ 463 w 640"/>
                <a:gd name="T41" fmla="*/ 245 h 263"/>
                <a:gd name="T42" fmla="*/ 458 w 640"/>
                <a:gd name="T43" fmla="*/ 211 h 263"/>
                <a:gd name="T44" fmla="*/ 599 w 640"/>
                <a:gd name="T45" fmla="*/ 154 h 263"/>
                <a:gd name="T46" fmla="*/ 624 w 640"/>
                <a:gd name="T47" fmla="*/ 77 h 263"/>
                <a:gd name="T48" fmla="*/ 554 w 640"/>
                <a:gd name="T49" fmla="*/ 146 h 263"/>
                <a:gd name="T50" fmla="*/ 591 w 640"/>
                <a:gd name="T51" fmla="*/ 74 h 263"/>
                <a:gd name="T52" fmla="*/ 550 w 640"/>
                <a:gd name="T53" fmla="*/ 108 h 263"/>
                <a:gd name="T54" fmla="*/ 529 w 640"/>
                <a:gd name="T55" fmla="*/ 88 h 263"/>
                <a:gd name="T56" fmla="*/ 526 w 640"/>
                <a:gd name="T57" fmla="*/ 70 h 263"/>
                <a:gd name="T58" fmla="*/ 515 w 640"/>
                <a:gd name="T59" fmla="*/ 56 h 263"/>
                <a:gd name="T60" fmla="*/ 504 w 640"/>
                <a:gd name="T61" fmla="*/ 53 h 263"/>
                <a:gd name="T62" fmla="*/ 430 w 640"/>
                <a:gd name="T63" fmla="*/ 147 h 263"/>
                <a:gd name="T64" fmla="*/ 546 w 640"/>
                <a:gd name="T65" fmla="*/ 34 h 263"/>
                <a:gd name="T66" fmla="*/ 575 w 640"/>
                <a:gd name="T67" fmla="*/ 42 h 263"/>
                <a:gd name="T68" fmla="*/ 561 w 640"/>
                <a:gd name="T69" fmla="*/ 24 h 263"/>
                <a:gd name="T70" fmla="*/ 491 w 640"/>
                <a:gd name="T71" fmla="*/ 8 h 263"/>
                <a:gd name="T72" fmla="*/ 464 w 640"/>
                <a:gd name="T73" fmla="*/ 29 h 263"/>
                <a:gd name="T74" fmla="*/ 398 w 640"/>
                <a:gd name="T75" fmla="*/ 18 h 263"/>
                <a:gd name="T76" fmla="*/ 400 w 640"/>
                <a:gd name="T77" fmla="*/ 36 h 263"/>
                <a:gd name="T78" fmla="*/ 424 w 640"/>
                <a:gd name="T79" fmla="*/ 105 h 263"/>
                <a:gd name="T80" fmla="*/ 394 w 640"/>
                <a:gd name="T81" fmla="*/ 81 h 263"/>
                <a:gd name="T82" fmla="*/ 394 w 640"/>
                <a:gd name="T83" fmla="*/ 66 h 263"/>
                <a:gd name="T84" fmla="*/ 304 w 640"/>
                <a:gd name="T85" fmla="*/ 145 h 263"/>
                <a:gd name="T86" fmla="*/ 336 w 640"/>
                <a:gd name="T87" fmla="*/ 76 h 263"/>
                <a:gd name="T88" fmla="*/ 304 w 640"/>
                <a:gd name="T89" fmla="*/ 105 h 263"/>
                <a:gd name="T90" fmla="*/ 283 w 640"/>
                <a:gd name="T91" fmla="*/ 85 h 263"/>
                <a:gd name="T92" fmla="*/ 218 w 640"/>
                <a:gd name="T93" fmla="*/ 115 h 263"/>
                <a:gd name="T94" fmla="*/ 228 w 640"/>
                <a:gd name="T95" fmla="*/ 72 h 263"/>
                <a:gd name="T96" fmla="*/ 161 w 640"/>
                <a:gd name="T97" fmla="*/ 144 h 263"/>
                <a:gd name="T98" fmla="*/ 196 w 640"/>
                <a:gd name="T9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0" h="263">
                  <a:moveTo>
                    <a:pt x="179" y="76"/>
                  </a:moveTo>
                  <a:cubicBezTo>
                    <a:pt x="172" y="86"/>
                    <a:pt x="165" y="99"/>
                    <a:pt x="152" y="119"/>
                  </a:cubicBezTo>
                  <a:cubicBezTo>
                    <a:pt x="135" y="137"/>
                    <a:pt x="122" y="146"/>
                    <a:pt x="117" y="146"/>
                  </a:cubicBezTo>
                  <a:cubicBezTo>
                    <a:pt x="116" y="146"/>
                    <a:pt x="116" y="146"/>
                    <a:pt x="115" y="145"/>
                  </a:cubicBezTo>
                  <a:cubicBezTo>
                    <a:pt x="115" y="144"/>
                    <a:pt x="114" y="141"/>
                    <a:pt x="116" y="135"/>
                  </a:cubicBezTo>
                  <a:cubicBezTo>
                    <a:pt x="118" y="130"/>
                    <a:pt x="122" y="122"/>
                    <a:pt x="128" y="110"/>
                  </a:cubicBezTo>
                  <a:cubicBezTo>
                    <a:pt x="133" y="102"/>
                    <a:pt x="137" y="93"/>
                    <a:pt x="142" y="84"/>
                  </a:cubicBezTo>
                  <a:cubicBezTo>
                    <a:pt x="143" y="82"/>
                    <a:pt x="143" y="80"/>
                    <a:pt x="142" y="78"/>
                  </a:cubicBezTo>
                  <a:cubicBezTo>
                    <a:pt x="140" y="75"/>
                    <a:pt x="136" y="74"/>
                    <a:pt x="132" y="74"/>
                  </a:cubicBezTo>
                  <a:cubicBezTo>
                    <a:pt x="129" y="74"/>
                    <a:pt x="126" y="75"/>
                    <a:pt x="123" y="77"/>
                  </a:cubicBezTo>
                  <a:cubicBezTo>
                    <a:pt x="112" y="85"/>
                    <a:pt x="108" y="89"/>
                    <a:pt x="85" y="111"/>
                  </a:cubicBezTo>
                  <a:cubicBezTo>
                    <a:pt x="88" y="106"/>
                    <a:pt x="90" y="102"/>
                    <a:pt x="92" y="98"/>
                  </a:cubicBezTo>
                  <a:cubicBezTo>
                    <a:pt x="94" y="94"/>
                    <a:pt x="96" y="90"/>
                    <a:pt x="100" y="83"/>
                  </a:cubicBezTo>
                  <a:cubicBezTo>
                    <a:pt x="101" y="81"/>
                    <a:pt x="101" y="80"/>
                    <a:pt x="100" y="78"/>
                  </a:cubicBezTo>
                  <a:cubicBezTo>
                    <a:pt x="98" y="75"/>
                    <a:pt x="94" y="74"/>
                    <a:pt x="91" y="74"/>
                  </a:cubicBezTo>
                  <a:cubicBezTo>
                    <a:pt x="88" y="74"/>
                    <a:pt x="86" y="74"/>
                    <a:pt x="84" y="76"/>
                  </a:cubicBezTo>
                  <a:cubicBezTo>
                    <a:pt x="66" y="88"/>
                    <a:pt x="57" y="96"/>
                    <a:pt x="43" y="109"/>
                  </a:cubicBezTo>
                  <a:cubicBezTo>
                    <a:pt x="44" y="108"/>
                    <a:pt x="45" y="106"/>
                    <a:pt x="46" y="104"/>
                  </a:cubicBezTo>
                  <a:cubicBezTo>
                    <a:pt x="51" y="93"/>
                    <a:pt x="55" y="85"/>
                    <a:pt x="56" y="75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4" y="73"/>
                    <a:pt x="50" y="71"/>
                    <a:pt x="46" y="71"/>
                  </a:cubicBezTo>
                  <a:cubicBezTo>
                    <a:pt x="44" y="71"/>
                    <a:pt x="42" y="72"/>
                    <a:pt x="41" y="73"/>
                  </a:cubicBezTo>
                  <a:cubicBezTo>
                    <a:pt x="40" y="74"/>
                    <a:pt x="40" y="75"/>
                    <a:pt x="40" y="77"/>
                  </a:cubicBezTo>
                  <a:cubicBezTo>
                    <a:pt x="42" y="83"/>
                    <a:pt x="16" y="126"/>
                    <a:pt x="3" y="146"/>
                  </a:cubicBezTo>
                  <a:cubicBezTo>
                    <a:pt x="0" y="149"/>
                    <a:pt x="0" y="152"/>
                    <a:pt x="1" y="154"/>
                  </a:cubicBezTo>
                  <a:cubicBezTo>
                    <a:pt x="1" y="156"/>
                    <a:pt x="3" y="156"/>
                    <a:pt x="4" y="156"/>
                  </a:cubicBezTo>
                  <a:cubicBezTo>
                    <a:pt x="7" y="156"/>
                    <a:pt x="9" y="155"/>
                    <a:pt x="12" y="152"/>
                  </a:cubicBezTo>
                  <a:cubicBezTo>
                    <a:pt x="24" y="140"/>
                    <a:pt x="59" y="102"/>
                    <a:pt x="84" y="84"/>
                  </a:cubicBezTo>
                  <a:cubicBezTo>
                    <a:pt x="74" y="104"/>
                    <a:pt x="65" y="121"/>
                    <a:pt x="59" y="133"/>
                  </a:cubicBezTo>
                  <a:cubicBezTo>
                    <a:pt x="56" y="139"/>
                    <a:pt x="53" y="144"/>
                    <a:pt x="51" y="148"/>
                  </a:cubicBezTo>
                  <a:cubicBezTo>
                    <a:pt x="50" y="151"/>
                    <a:pt x="50" y="153"/>
                    <a:pt x="51" y="154"/>
                  </a:cubicBezTo>
                  <a:cubicBezTo>
                    <a:pt x="52" y="155"/>
                    <a:pt x="53" y="156"/>
                    <a:pt x="55" y="156"/>
                  </a:cubicBezTo>
                  <a:cubicBezTo>
                    <a:pt x="58" y="156"/>
                    <a:pt x="62" y="154"/>
                    <a:pt x="65" y="150"/>
                  </a:cubicBezTo>
                  <a:cubicBezTo>
                    <a:pt x="83" y="128"/>
                    <a:pt x="107" y="100"/>
                    <a:pt x="125" y="85"/>
                  </a:cubicBezTo>
                  <a:cubicBezTo>
                    <a:pt x="110" y="109"/>
                    <a:pt x="103" y="127"/>
                    <a:pt x="101" y="140"/>
                  </a:cubicBezTo>
                  <a:cubicBezTo>
                    <a:pt x="101" y="146"/>
                    <a:pt x="102" y="150"/>
                    <a:pt x="104" y="153"/>
                  </a:cubicBezTo>
                  <a:cubicBezTo>
                    <a:pt x="106" y="155"/>
                    <a:pt x="108" y="156"/>
                    <a:pt x="111" y="156"/>
                  </a:cubicBezTo>
                  <a:cubicBezTo>
                    <a:pt x="119" y="156"/>
                    <a:pt x="132" y="148"/>
                    <a:pt x="148" y="133"/>
                  </a:cubicBezTo>
                  <a:cubicBezTo>
                    <a:pt x="146" y="143"/>
                    <a:pt x="146" y="150"/>
                    <a:pt x="148" y="153"/>
                  </a:cubicBezTo>
                  <a:cubicBezTo>
                    <a:pt x="149" y="155"/>
                    <a:pt x="151" y="156"/>
                    <a:pt x="153" y="156"/>
                  </a:cubicBezTo>
                  <a:cubicBezTo>
                    <a:pt x="161" y="156"/>
                    <a:pt x="174" y="147"/>
                    <a:pt x="195" y="128"/>
                  </a:cubicBezTo>
                  <a:cubicBezTo>
                    <a:pt x="194" y="130"/>
                    <a:pt x="193" y="133"/>
                    <a:pt x="191" y="135"/>
                  </a:cubicBezTo>
                  <a:cubicBezTo>
                    <a:pt x="189" y="139"/>
                    <a:pt x="187" y="143"/>
                    <a:pt x="183" y="151"/>
                  </a:cubicBezTo>
                  <a:cubicBezTo>
                    <a:pt x="182" y="152"/>
                    <a:pt x="182" y="154"/>
                    <a:pt x="183" y="155"/>
                  </a:cubicBezTo>
                  <a:cubicBezTo>
                    <a:pt x="184" y="156"/>
                    <a:pt x="185" y="156"/>
                    <a:pt x="187" y="156"/>
                  </a:cubicBezTo>
                  <a:cubicBezTo>
                    <a:pt x="190" y="156"/>
                    <a:pt x="195" y="155"/>
                    <a:pt x="197" y="153"/>
                  </a:cubicBezTo>
                  <a:cubicBezTo>
                    <a:pt x="207" y="137"/>
                    <a:pt x="230" y="114"/>
                    <a:pt x="262" y="88"/>
                  </a:cubicBezTo>
                  <a:cubicBezTo>
                    <a:pt x="252" y="106"/>
                    <a:pt x="241" y="128"/>
                    <a:pt x="240" y="140"/>
                  </a:cubicBezTo>
                  <a:cubicBezTo>
                    <a:pt x="240" y="146"/>
                    <a:pt x="241" y="151"/>
                    <a:pt x="243" y="153"/>
                  </a:cubicBezTo>
                  <a:cubicBezTo>
                    <a:pt x="245" y="155"/>
                    <a:pt x="247" y="156"/>
                    <a:pt x="250" y="156"/>
                  </a:cubicBezTo>
                  <a:cubicBezTo>
                    <a:pt x="259" y="156"/>
                    <a:pt x="277" y="143"/>
                    <a:pt x="295" y="123"/>
                  </a:cubicBezTo>
                  <a:cubicBezTo>
                    <a:pt x="289" y="137"/>
                    <a:pt x="288" y="147"/>
                    <a:pt x="291" y="152"/>
                  </a:cubicBezTo>
                  <a:cubicBezTo>
                    <a:pt x="292" y="154"/>
                    <a:pt x="295" y="156"/>
                    <a:pt x="299" y="156"/>
                  </a:cubicBezTo>
                  <a:cubicBezTo>
                    <a:pt x="305" y="156"/>
                    <a:pt x="313" y="152"/>
                    <a:pt x="317" y="148"/>
                  </a:cubicBezTo>
                  <a:cubicBezTo>
                    <a:pt x="339" y="131"/>
                    <a:pt x="355" y="115"/>
                    <a:pt x="377" y="94"/>
                  </a:cubicBezTo>
                  <a:cubicBezTo>
                    <a:pt x="376" y="130"/>
                    <a:pt x="370" y="140"/>
                    <a:pt x="359" y="148"/>
                  </a:cubicBezTo>
                  <a:cubicBezTo>
                    <a:pt x="358" y="149"/>
                    <a:pt x="354" y="150"/>
                    <a:pt x="351" y="150"/>
                  </a:cubicBezTo>
                  <a:cubicBezTo>
                    <a:pt x="348" y="150"/>
                    <a:pt x="346" y="149"/>
                    <a:pt x="345" y="148"/>
                  </a:cubicBezTo>
                  <a:cubicBezTo>
                    <a:pt x="343" y="145"/>
                    <a:pt x="342" y="142"/>
                    <a:pt x="343" y="136"/>
                  </a:cubicBezTo>
                  <a:cubicBezTo>
                    <a:pt x="343" y="134"/>
                    <a:pt x="343" y="133"/>
                    <a:pt x="343" y="133"/>
                  </a:cubicBezTo>
                  <a:cubicBezTo>
                    <a:pt x="343" y="132"/>
                    <a:pt x="342" y="132"/>
                    <a:pt x="342" y="132"/>
                  </a:cubicBezTo>
                  <a:cubicBezTo>
                    <a:pt x="341" y="132"/>
                    <a:pt x="340" y="133"/>
                    <a:pt x="340" y="135"/>
                  </a:cubicBezTo>
                  <a:cubicBezTo>
                    <a:pt x="338" y="142"/>
                    <a:pt x="338" y="148"/>
                    <a:pt x="341" y="151"/>
                  </a:cubicBezTo>
                  <a:cubicBezTo>
                    <a:pt x="343" y="155"/>
                    <a:pt x="348" y="157"/>
                    <a:pt x="355" y="157"/>
                  </a:cubicBezTo>
                  <a:cubicBezTo>
                    <a:pt x="365" y="157"/>
                    <a:pt x="377" y="152"/>
                    <a:pt x="383" y="148"/>
                  </a:cubicBezTo>
                  <a:cubicBezTo>
                    <a:pt x="388" y="145"/>
                    <a:pt x="388" y="145"/>
                    <a:pt x="388" y="145"/>
                  </a:cubicBezTo>
                  <a:cubicBezTo>
                    <a:pt x="399" y="137"/>
                    <a:pt x="404" y="134"/>
                    <a:pt x="415" y="124"/>
                  </a:cubicBezTo>
                  <a:cubicBezTo>
                    <a:pt x="411" y="136"/>
                    <a:pt x="411" y="145"/>
                    <a:pt x="415" y="151"/>
                  </a:cubicBezTo>
                  <a:cubicBezTo>
                    <a:pt x="417" y="154"/>
                    <a:pt x="420" y="156"/>
                    <a:pt x="425" y="156"/>
                  </a:cubicBezTo>
                  <a:cubicBezTo>
                    <a:pt x="433" y="156"/>
                    <a:pt x="444" y="150"/>
                    <a:pt x="455" y="139"/>
                  </a:cubicBezTo>
                  <a:cubicBezTo>
                    <a:pt x="474" y="119"/>
                    <a:pt x="487" y="100"/>
                    <a:pt x="500" y="82"/>
                  </a:cubicBezTo>
                  <a:cubicBezTo>
                    <a:pt x="502" y="80"/>
                    <a:pt x="504" y="77"/>
                    <a:pt x="505" y="75"/>
                  </a:cubicBezTo>
                  <a:cubicBezTo>
                    <a:pt x="506" y="75"/>
                    <a:pt x="508" y="76"/>
                    <a:pt x="510" y="76"/>
                  </a:cubicBezTo>
                  <a:cubicBezTo>
                    <a:pt x="513" y="76"/>
                    <a:pt x="518" y="77"/>
                    <a:pt x="519" y="78"/>
                  </a:cubicBezTo>
                  <a:cubicBezTo>
                    <a:pt x="503" y="96"/>
                    <a:pt x="493" y="118"/>
                    <a:pt x="490" y="140"/>
                  </a:cubicBezTo>
                  <a:cubicBezTo>
                    <a:pt x="489" y="146"/>
                    <a:pt x="490" y="150"/>
                    <a:pt x="492" y="153"/>
                  </a:cubicBezTo>
                  <a:cubicBezTo>
                    <a:pt x="494" y="155"/>
                    <a:pt x="496" y="156"/>
                    <a:pt x="499" y="156"/>
                  </a:cubicBezTo>
                  <a:cubicBezTo>
                    <a:pt x="508" y="156"/>
                    <a:pt x="525" y="144"/>
                    <a:pt x="545" y="122"/>
                  </a:cubicBezTo>
                  <a:cubicBezTo>
                    <a:pt x="540" y="137"/>
                    <a:pt x="538" y="147"/>
                    <a:pt x="542" y="152"/>
                  </a:cubicBezTo>
                  <a:cubicBezTo>
                    <a:pt x="543" y="155"/>
                    <a:pt x="546" y="156"/>
                    <a:pt x="550" y="156"/>
                  </a:cubicBezTo>
                  <a:cubicBezTo>
                    <a:pt x="560" y="156"/>
                    <a:pt x="576" y="146"/>
                    <a:pt x="592" y="131"/>
                  </a:cubicBezTo>
                  <a:cubicBezTo>
                    <a:pt x="575" y="174"/>
                    <a:pt x="550" y="214"/>
                    <a:pt x="526" y="240"/>
                  </a:cubicBezTo>
                  <a:cubicBezTo>
                    <a:pt x="516" y="250"/>
                    <a:pt x="502" y="256"/>
                    <a:pt x="488" y="256"/>
                  </a:cubicBezTo>
                  <a:cubicBezTo>
                    <a:pt x="477" y="256"/>
                    <a:pt x="467" y="252"/>
                    <a:pt x="463" y="245"/>
                  </a:cubicBezTo>
                  <a:cubicBezTo>
                    <a:pt x="458" y="237"/>
                    <a:pt x="457" y="227"/>
                    <a:pt x="462" y="215"/>
                  </a:cubicBezTo>
                  <a:cubicBezTo>
                    <a:pt x="463" y="212"/>
                    <a:pt x="463" y="210"/>
                    <a:pt x="463" y="209"/>
                  </a:cubicBezTo>
                  <a:cubicBezTo>
                    <a:pt x="462" y="208"/>
                    <a:pt x="462" y="208"/>
                    <a:pt x="461" y="208"/>
                  </a:cubicBezTo>
                  <a:cubicBezTo>
                    <a:pt x="460" y="208"/>
                    <a:pt x="459" y="210"/>
                    <a:pt x="458" y="211"/>
                  </a:cubicBezTo>
                  <a:cubicBezTo>
                    <a:pt x="449" y="227"/>
                    <a:pt x="452" y="239"/>
                    <a:pt x="456" y="245"/>
                  </a:cubicBezTo>
                  <a:cubicBezTo>
                    <a:pt x="462" y="256"/>
                    <a:pt x="476" y="263"/>
                    <a:pt x="492" y="263"/>
                  </a:cubicBezTo>
                  <a:cubicBezTo>
                    <a:pt x="506" y="263"/>
                    <a:pt x="519" y="258"/>
                    <a:pt x="531" y="250"/>
                  </a:cubicBezTo>
                  <a:cubicBezTo>
                    <a:pt x="560" y="229"/>
                    <a:pt x="585" y="187"/>
                    <a:pt x="599" y="154"/>
                  </a:cubicBezTo>
                  <a:cubicBezTo>
                    <a:pt x="607" y="135"/>
                    <a:pt x="627" y="99"/>
                    <a:pt x="639" y="81"/>
                  </a:cubicBezTo>
                  <a:cubicBezTo>
                    <a:pt x="640" y="78"/>
                    <a:pt x="640" y="76"/>
                    <a:pt x="639" y="74"/>
                  </a:cubicBezTo>
                  <a:cubicBezTo>
                    <a:pt x="638" y="72"/>
                    <a:pt x="636" y="71"/>
                    <a:pt x="634" y="71"/>
                  </a:cubicBezTo>
                  <a:cubicBezTo>
                    <a:pt x="632" y="71"/>
                    <a:pt x="628" y="72"/>
                    <a:pt x="624" y="77"/>
                  </a:cubicBezTo>
                  <a:cubicBezTo>
                    <a:pt x="618" y="86"/>
                    <a:pt x="613" y="93"/>
                    <a:pt x="608" y="101"/>
                  </a:cubicBezTo>
                  <a:cubicBezTo>
                    <a:pt x="606" y="104"/>
                    <a:pt x="604" y="108"/>
                    <a:pt x="602" y="111"/>
                  </a:cubicBezTo>
                  <a:cubicBezTo>
                    <a:pt x="581" y="133"/>
                    <a:pt x="563" y="147"/>
                    <a:pt x="556" y="147"/>
                  </a:cubicBezTo>
                  <a:cubicBezTo>
                    <a:pt x="555" y="147"/>
                    <a:pt x="555" y="147"/>
                    <a:pt x="554" y="146"/>
                  </a:cubicBezTo>
                  <a:cubicBezTo>
                    <a:pt x="554" y="146"/>
                    <a:pt x="553" y="144"/>
                    <a:pt x="555" y="139"/>
                  </a:cubicBezTo>
                  <a:cubicBezTo>
                    <a:pt x="560" y="121"/>
                    <a:pt x="575" y="99"/>
                    <a:pt x="587" y="82"/>
                  </a:cubicBezTo>
                  <a:cubicBezTo>
                    <a:pt x="588" y="81"/>
                    <a:pt x="589" y="79"/>
                    <a:pt x="590" y="77"/>
                  </a:cubicBezTo>
                  <a:cubicBezTo>
                    <a:pt x="591" y="76"/>
                    <a:pt x="591" y="74"/>
                    <a:pt x="591" y="74"/>
                  </a:cubicBezTo>
                  <a:cubicBezTo>
                    <a:pt x="590" y="72"/>
                    <a:pt x="588" y="71"/>
                    <a:pt x="585" y="71"/>
                  </a:cubicBezTo>
                  <a:cubicBezTo>
                    <a:pt x="581" y="71"/>
                    <a:pt x="577" y="73"/>
                    <a:pt x="575" y="76"/>
                  </a:cubicBezTo>
                  <a:cubicBezTo>
                    <a:pt x="569" y="84"/>
                    <a:pt x="563" y="91"/>
                    <a:pt x="557" y="99"/>
                  </a:cubicBezTo>
                  <a:cubicBezTo>
                    <a:pt x="555" y="102"/>
                    <a:pt x="553" y="105"/>
                    <a:pt x="550" y="108"/>
                  </a:cubicBezTo>
                  <a:cubicBezTo>
                    <a:pt x="528" y="132"/>
                    <a:pt x="512" y="146"/>
                    <a:pt x="506" y="146"/>
                  </a:cubicBezTo>
                  <a:cubicBezTo>
                    <a:pt x="505" y="146"/>
                    <a:pt x="505" y="145"/>
                    <a:pt x="504" y="145"/>
                  </a:cubicBezTo>
                  <a:cubicBezTo>
                    <a:pt x="504" y="144"/>
                    <a:pt x="503" y="142"/>
                    <a:pt x="504" y="138"/>
                  </a:cubicBezTo>
                  <a:cubicBezTo>
                    <a:pt x="506" y="124"/>
                    <a:pt x="516" y="109"/>
                    <a:pt x="529" y="88"/>
                  </a:cubicBezTo>
                  <a:cubicBezTo>
                    <a:pt x="531" y="85"/>
                    <a:pt x="533" y="82"/>
                    <a:pt x="535" y="78"/>
                  </a:cubicBezTo>
                  <a:cubicBezTo>
                    <a:pt x="535" y="78"/>
                    <a:pt x="537" y="75"/>
                    <a:pt x="536" y="73"/>
                  </a:cubicBezTo>
                  <a:cubicBezTo>
                    <a:pt x="535" y="72"/>
                    <a:pt x="533" y="71"/>
                    <a:pt x="530" y="71"/>
                  </a:cubicBezTo>
                  <a:cubicBezTo>
                    <a:pt x="526" y="70"/>
                    <a:pt x="526" y="70"/>
                    <a:pt x="526" y="70"/>
                  </a:cubicBezTo>
                  <a:cubicBezTo>
                    <a:pt x="518" y="70"/>
                    <a:pt x="510" y="69"/>
                    <a:pt x="509" y="68"/>
                  </a:cubicBezTo>
                  <a:cubicBezTo>
                    <a:pt x="509" y="67"/>
                    <a:pt x="509" y="67"/>
                    <a:pt x="510" y="67"/>
                  </a:cubicBezTo>
                  <a:cubicBezTo>
                    <a:pt x="511" y="64"/>
                    <a:pt x="513" y="61"/>
                    <a:pt x="514" y="58"/>
                  </a:cubicBezTo>
                  <a:cubicBezTo>
                    <a:pt x="514" y="58"/>
                    <a:pt x="515" y="57"/>
                    <a:pt x="515" y="56"/>
                  </a:cubicBezTo>
                  <a:cubicBezTo>
                    <a:pt x="515" y="55"/>
                    <a:pt x="515" y="54"/>
                    <a:pt x="515" y="53"/>
                  </a:cubicBezTo>
                  <a:cubicBezTo>
                    <a:pt x="514" y="51"/>
                    <a:pt x="512" y="50"/>
                    <a:pt x="509" y="50"/>
                  </a:cubicBezTo>
                  <a:cubicBezTo>
                    <a:pt x="508" y="50"/>
                    <a:pt x="506" y="51"/>
                    <a:pt x="505" y="52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0" y="60"/>
                    <a:pt x="496" y="67"/>
                    <a:pt x="501" y="72"/>
                  </a:cubicBezTo>
                  <a:cubicBezTo>
                    <a:pt x="500" y="73"/>
                    <a:pt x="498" y="75"/>
                    <a:pt x="495" y="79"/>
                  </a:cubicBezTo>
                  <a:cubicBezTo>
                    <a:pt x="486" y="91"/>
                    <a:pt x="467" y="116"/>
                    <a:pt x="448" y="135"/>
                  </a:cubicBezTo>
                  <a:cubicBezTo>
                    <a:pt x="442" y="142"/>
                    <a:pt x="434" y="147"/>
                    <a:pt x="430" y="147"/>
                  </a:cubicBezTo>
                  <a:cubicBezTo>
                    <a:pt x="428" y="147"/>
                    <a:pt x="428" y="147"/>
                    <a:pt x="427" y="146"/>
                  </a:cubicBezTo>
                  <a:cubicBezTo>
                    <a:pt x="426" y="144"/>
                    <a:pt x="425" y="140"/>
                    <a:pt x="431" y="128"/>
                  </a:cubicBezTo>
                  <a:cubicBezTo>
                    <a:pt x="444" y="100"/>
                    <a:pt x="456" y="79"/>
                    <a:pt x="478" y="40"/>
                  </a:cubicBezTo>
                  <a:cubicBezTo>
                    <a:pt x="501" y="36"/>
                    <a:pt x="526" y="35"/>
                    <a:pt x="546" y="34"/>
                  </a:cubicBezTo>
                  <a:cubicBezTo>
                    <a:pt x="554" y="33"/>
                    <a:pt x="561" y="33"/>
                    <a:pt x="568" y="32"/>
                  </a:cubicBezTo>
                  <a:cubicBezTo>
                    <a:pt x="572" y="32"/>
                    <a:pt x="574" y="33"/>
                    <a:pt x="575" y="35"/>
                  </a:cubicBezTo>
                  <a:cubicBezTo>
                    <a:pt x="576" y="36"/>
                    <a:pt x="576" y="38"/>
                    <a:pt x="576" y="39"/>
                  </a:cubicBezTo>
                  <a:cubicBezTo>
                    <a:pt x="575" y="41"/>
                    <a:pt x="575" y="42"/>
                    <a:pt x="575" y="42"/>
                  </a:cubicBezTo>
                  <a:cubicBezTo>
                    <a:pt x="576" y="44"/>
                    <a:pt x="578" y="44"/>
                    <a:pt x="579" y="43"/>
                  </a:cubicBezTo>
                  <a:cubicBezTo>
                    <a:pt x="580" y="41"/>
                    <a:pt x="586" y="36"/>
                    <a:pt x="584" y="30"/>
                  </a:cubicBezTo>
                  <a:cubicBezTo>
                    <a:pt x="583" y="27"/>
                    <a:pt x="579" y="25"/>
                    <a:pt x="572" y="24"/>
                  </a:cubicBezTo>
                  <a:cubicBezTo>
                    <a:pt x="569" y="24"/>
                    <a:pt x="565" y="24"/>
                    <a:pt x="561" y="24"/>
                  </a:cubicBezTo>
                  <a:cubicBezTo>
                    <a:pt x="547" y="24"/>
                    <a:pt x="528" y="25"/>
                    <a:pt x="508" y="27"/>
                  </a:cubicBezTo>
                  <a:cubicBezTo>
                    <a:pt x="499" y="28"/>
                    <a:pt x="490" y="29"/>
                    <a:pt x="482" y="29"/>
                  </a:cubicBezTo>
                  <a:cubicBezTo>
                    <a:pt x="483" y="26"/>
                    <a:pt x="485" y="23"/>
                    <a:pt x="486" y="21"/>
                  </a:cubicBezTo>
                  <a:cubicBezTo>
                    <a:pt x="488" y="16"/>
                    <a:pt x="489" y="12"/>
                    <a:pt x="491" y="8"/>
                  </a:cubicBezTo>
                  <a:cubicBezTo>
                    <a:pt x="492" y="7"/>
                    <a:pt x="492" y="5"/>
                    <a:pt x="491" y="4"/>
                  </a:cubicBezTo>
                  <a:cubicBezTo>
                    <a:pt x="490" y="2"/>
                    <a:pt x="486" y="0"/>
                    <a:pt x="483" y="0"/>
                  </a:cubicBezTo>
                  <a:cubicBezTo>
                    <a:pt x="481" y="0"/>
                    <a:pt x="479" y="1"/>
                    <a:pt x="477" y="3"/>
                  </a:cubicBezTo>
                  <a:cubicBezTo>
                    <a:pt x="472" y="13"/>
                    <a:pt x="470" y="17"/>
                    <a:pt x="464" y="29"/>
                  </a:cubicBezTo>
                  <a:cubicBezTo>
                    <a:pt x="463" y="31"/>
                    <a:pt x="463" y="31"/>
                    <a:pt x="463" y="31"/>
                  </a:cubicBezTo>
                  <a:cubicBezTo>
                    <a:pt x="457" y="32"/>
                    <a:pt x="448" y="32"/>
                    <a:pt x="439" y="32"/>
                  </a:cubicBezTo>
                  <a:cubicBezTo>
                    <a:pt x="414" y="32"/>
                    <a:pt x="400" y="29"/>
                    <a:pt x="400" y="22"/>
                  </a:cubicBezTo>
                  <a:cubicBezTo>
                    <a:pt x="400" y="20"/>
                    <a:pt x="400" y="18"/>
                    <a:pt x="398" y="18"/>
                  </a:cubicBezTo>
                  <a:cubicBezTo>
                    <a:pt x="398" y="18"/>
                    <a:pt x="397" y="19"/>
                    <a:pt x="396" y="22"/>
                  </a:cubicBezTo>
                  <a:cubicBezTo>
                    <a:pt x="395" y="23"/>
                    <a:pt x="395" y="23"/>
                    <a:pt x="395" y="23"/>
                  </a:cubicBezTo>
                  <a:cubicBezTo>
                    <a:pt x="394" y="25"/>
                    <a:pt x="392" y="28"/>
                    <a:pt x="393" y="31"/>
                  </a:cubicBezTo>
                  <a:cubicBezTo>
                    <a:pt x="394" y="33"/>
                    <a:pt x="396" y="35"/>
                    <a:pt x="400" y="36"/>
                  </a:cubicBezTo>
                  <a:cubicBezTo>
                    <a:pt x="409" y="40"/>
                    <a:pt x="424" y="40"/>
                    <a:pt x="435" y="40"/>
                  </a:cubicBezTo>
                  <a:cubicBezTo>
                    <a:pt x="440" y="40"/>
                    <a:pt x="444" y="40"/>
                    <a:pt x="448" y="40"/>
                  </a:cubicBezTo>
                  <a:cubicBezTo>
                    <a:pt x="452" y="40"/>
                    <a:pt x="455" y="40"/>
                    <a:pt x="458" y="40"/>
                  </a:cubicBezTo>
                  <a:cubicBezTo>
                    <a:pt x="449" y="58"/>
                    <a:pt x="432" y="89"/>
                    <a:pt x="424" y="105"/>
                  </a:cubicBezTo>
                  <a:cubicBezTo>
                    <a:pt x="422" y="110"/>
                    <a:pt x="422" y="110"/>
                    <a:pt x="422" y="110"/>
                  </a:cubicBezTo>
                  <a:cubicBezTo>
                    <a:pt x="414" y="117"/>
                    <a:pt x="404" y="126"/>
                    <a:pt x="384" y="139"/>
                  </a:cubicBezTo>
                  <a:cubicBezTo>
                    <a:pt x="390" y="129"/>
                    <a:pt x="392" y="108"/>
                    <a:pt x="393" y="93"/>
                  </a:cubicBezTo>
                  <a:cubicBezTo>
                    <a:pt x="393" y="88"/>
                    <a:pt x="394" y="83"/>
                    <a:pt x="394" y="81"/>
                  </a:cubicBezTo>
                  <a:cubicBezTo>
                    <a:pt x="395" y="76"/>
                    <a:pt x="397" y="74"/>
                    <a:pt x="401" y="71"/>
                  </a:cubicBezTo>
                  <a:cubicBezTo>
                    <a:pt x="402" y="70"/>
                    <a:pt x="402" y="69"/>
                    <a:pt x="402" y="68"/>
                  </a:cubicBezTo>
                  <a:cubicBezTo>
                    <a:pt x="401" y="66"/>
                    <a:pt x="400" y="65"/>
                    <a:pt x="397" y="65"/>
                  </a:cubicBezTo>
                  <a:cubicBezTo>
                    <a:pt x="396" y="65"/>
                    <a:pt x="395" y="65"/>
                    <a:pt x="394" y="66"/>
                  </a:cubicBezTo>
                  <a:cubicBezTo>
                    <a:pt x="389" y="68"/>
                    <a:pt x="385" y="72"/>
                    <a:pt x="382" y="80"/>
                  </a:cubicBezTo>
                  <a:cubicBezTo>
                    <a:pt x="357" y="103"/>
                    <a:pt x="342" y="117"/>
                    <a:pt x="318" y="137"/>
                  </a:cubicBezTo>
                  <a:cubicBezTo>
                    <a:pt x="312" y="142"/>
                    <a:pt x="307" y="145"/>
                    <a:pt x="305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3" y="144"/>
                    <a:pt x="303" y="140"/>
                    <a:pt x="310" y="127"/>
                  </a:cubicBezTo>
                  <a:cubicBezTo>
                    <a:pt x="314" y="119"/>
                    <a:pt x="320" y="110"/>
                    <a:pt x="325" y="100"/>
                  </a:cubicBezTo>
                  <a:cubicBezTo>
                    <a:pt x="329" y="93"/>
                    <a:pt x="333" y="86"/>
                    <a:pt x="336" y="80"/>
                  </a:cubicBezTo>
                  <a:cubicBezTo>
                    <a:pt x="337" y="79"/>
                    <a:pt x="337" y="77"/>
                    <a:pt x="336" y="76"/>
                  </a:cubicBezTo>
                  <a:cubicBezTo>
                    <a:pt x="335" y="74"/>
                    <a:pt x="332" y="73"/>
                    <a:pt x="330" y="73"/>
                  </a:cubicBezTo>
                  <a:cubicBezTo>
                    <a:pt x="327" y="73"/>
                    <a:pt x="325" y="74"/>
                    <a:pt x="323" y="76"/>
                  </a:cubicBezTo>
                  <a:cubicBezTo>
                    <a:pt x="317" y="83"/>
                    <a:pt x="313" y="89"/>
                    <a:pt x="307" y="100"/>
                  </a:cubicBezTo>
                  <a:cubicBezTo>
                    <a:pt x="304" y="105"/>
                    <a:pt x="304" y="105"/>
                    <a:pt x="304" y="105"/>
                  </a:cubicBezTo>
                  <a:cubicBezTo>
                    <a:pt x="287" y="125"/>
                    <a:pt x="263" y="146"/>
                    <a:pt x="255" y="146"/>
                  </a:cubicBezTo>
                  <a:cubicBezTo>
                    <a:pt x="254" y="146"/>
                    <a:pt x="254" y="146"/>
                    <a:pt x="254" y="146"/>
                  </a:cubicBezTo>
                  <a:cubicBezTo>
                    <a:pt x="253" y="145"/>
                    <a:pt x="253" y="144"/>
                    <a:pt x="254" y="142"/>
                  </a:cubicBezTo>
                  <a:cubicBezTo>
                    <a:pt x="256" y="132"/>
                    <a:pt x="271" y="103"/>
                    <a:pt x="283" y="85"/>
                  </a:cubicBezTo>
                  <a:cubicBezTo>
                    <a:pt x="285" y="83"/>
                    <a:pt x="285" y="81"/>
                    <a:pt x="284" y="79"/>
                  </a:cubicBezTo>
                  <a:cubicBezTo>
                    <a:pt x="282" y="76"/>
                    <a:pt x="278" y="74"/>
                    <a:pt x="273" y="74"/>
                  </a:cubicBezTo>
                  <a:cubicBezTo>
                    <a:pt x="271" y="74"/>
                    <a:pt x="268" y="74"/>
                    <a:pt x="266" y="76"/>
                  </a:cubicBezTo>
                  <a:cubicBezTo>
                    <a:pt x="254" y="83"/>
                    <a:pt x="233" y="100"/>
                    <a:pt x="218" y="115"/>
                  </a:cubicBezTo>
                  <a:cubicBezTo>
                    <a:pt x="224" y="103"/>
                    <a:pt x="227" y="98"/>
                    <a:pt x="230" y="91"/>
                  </a:cubicBezTo>
                  <a:cubicBezTo>
                    <a:pt x="232" y="88"/>
                    <a:pt x="233" y="85"/>
                    <a:pt x="235" y="81"/>
                  </a:cubicBezTo>
                  <a:cubicBezTo>
                    <a:pt x="236" y="79"/>
                    <a:pt x="236" y="78"/>
                    <a:pt x="235" y="76"/>
                  </a:cubicBezTo>
                  <a:cubicBezTo>
                    <a:pt x="233" y="74"/>
                    <a:pt x="230" y="72"/>
                    <a:pt x="228" y="72"/>
                  </a:cubicBezTo>
                  <a:cubicBezTo>
                    <a:pt x="224" y="72"/>
                    <a:pt x="222" y="74"/>
                    <a:pt x="220" y="77"/>
                  </a:cubicBezTo>
                  <a:cubicBezTo>
                    <a:pt x="219" y="80"/>
                    <a:pt x="217" y="82"/>
                    <a:pt x="216" y="84"/>
                  </a:cubicBezTo>
                  <a:cubicBezTo>
                    <a:pt x="212" y="92"/>
                    <a:pt x="209" y="98"/>
                    <a:pt x="202" y="110"/>
                  </a:cubicBezTo>
                  <a:cubicBezTo>
                    <a:pt x="186" y="127"/>
                    <a:pt x="167" y="144"/>
                    <a:pt x="161" y="144"/>
                  </a:cubicBezTo>
                  <a:cubicBezTo>
                    <a:pt x="161" y="144"/>
                    <a:pt x="161" y="144"/>
                    <a:pt x="161" y="144"/>
                  </a:cubicBezTo>
                  <a:cubicBezTo>
                    <a:pt x="160" y="143"/>
                    <a:pt x="160" y="142"/>
                    <a:pt x="162" y="136"/>
                  </a:cubicBezTo>
                  <a:cubicBezTo>
                    <a:pt x="171" y="113"/>
                    <a:pt x="192" y="83"/>
                    <a:pt x="195" y="79"/>
                  </a:cubicBezTo>
                  <a:cubicBezTo>
                    <a:pt x="196" y="78"/>
                    <a:pt x="196" y="76"/>
                    <a:pt x="196" y="75"/>
                  </a:cubicBezTo>
                  <a:cubicBezTo>
                    <a:pt x="195" y="73"/>
                    <a:pt x="192" y="72"/>
                    <a:pt x="189" y="72"/>
                  </a:cubicBezTo>
                  <a:cubicBezTo>
                    <a:pt x="185" y="72"/>
                    <a:pt x="181" y="73"/>
                    <a:pt x="179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395B873-B0B8-7547-A919-64462FA04F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2" y="2064"/>
              <a:ext cx="357" cy="556"/>
            </a:xfrm>
            <a:custGeom>
              <a:avLst/>
              <a:gdLst>
                <a:gd name="T0" fmla="*/ 16 w 175"/>
                <a:gd name="T1" fmla="*/ 175 h 272"/>
                <a:gd name="T2" fmla="*/ 36 w 175"/>
                <a:gd name="T3" fmla="*/ 170 h 272"/>
                <a:gd name="T4" fmla="*/ 78 w 175"/>
                <a:gd name="T5" fmla="*/ 101 h 272"/>
                <a:gd name="T6" fmla="*/ 113 w 175"/>
                <a:gd name="T7" fmla="*/ 83 h 272"/>
                <a:gd name="T8" fmla="*/ 91 w 175"/>
                <a:gd name="T9" fmla="*/ 122 h 272"/>
                <a:gd name="T10" fmla="*/ 41 w 175"/>
                <a:gd name="T11" fmla="*/ 232 h 272"/>
                <a:gd name="T12" fmla="*/ 43 w 175"/>
                <a:gd name="T13" fmla="*/ 265 h 272"/>
                <a:gd name="T14" fmla="*/ 59 w 175"/>
                <a:gd name="T15" fmla="*/ 272 h 272"/>
                <a:gd name="T16" fmla="*/ 59 w 175"/>
                <a:gd name="T17" fmla="*/ 272 h 272"/>
                <a:gd name="T18" fmla="*/ 94 w 175"/>
                <a:gd name="T19" fmla="*/ 253 h 272"/>
                <a:gd name="T20" fmla="*/ 131 w 175"/>
                <a:gd name="T21" fmla="*/ 135 h 272"/>
                <a:gd name="T22" fmla="*/ 113 w 175"/>
                <a:gd name="T23" fmla="*/ 118 h 272"/>
                <a:gd name="T24" fmla="*/ 173 w 175"/>
                <a:gd name="T25" fmla="*/ 12 h 272"/>
                <a:gd name="T26" fmla="*/ 173 w 175"/>
                <a:gd name="T27" fmla="*/ 4 h 272"/>
                <a:gd name="T28" fmla="*/ 166 w 175"/>
                <a:gd name="T29" fmla="*/ 0 h 272"/>
                <a:gd name="T30" fmla="*/ 159 w 175"/>
                <a:gd name="T31" fmla="*/ 5 h 272"/>
                <a:gd name="T32" fmla="*/ 127 w 175"/>
                <a:gd name="T33" fmla="*/ 56 h 272"/>
                <a:gd name="T34" fmla="*/ 121 w 175"/>
                <a:gd name="T35" fmla="*/ 67 h 272"/>
                <a:gd name="T36" fmla="*/ 76 w 175"/>
                <a:gd name="T37" fmla="*/ 93 h 272"/>
                <a:gd name="T38" fmla="*/ 66 w 175"/>
                <a:gd name="T39" fmla="*/ 89 h 272"/>
                <a:gd name="T40" fmla="*/ 46 w 175"/>
                <a:gd name="T41" fmla="*/ 95 h 272"/>
                <a:gd name="T42" fmla="*/ 0 w 175"/>
                <a:gd name="T43" fmla="*/ 158 h 272"/>
                <a:gd name="T44" fmla="*/ 3 w 175"/>
                <a:gd name="T45" fmla="*/ 170 h 272"/>
                <a:gd name="T46" fmla="*/ 16 w 175"/>
                <a:gd name="T47" fmla="*/ 175 h 272"/>
                <a:gd name="T48" fmla="*/ 122 w 175"/>
                <a:gd name="T49" fmla="*/ 140 h 272"/>
                <a:gd name="T50" fmla="*/ 89 w 175"/>
                <a:gd name="T51" fmla="*/ 247 h 272"/>
                <a:gd name="T52" fmla="*/ 62 w 175"/>
                <a:gd name="T53" fmla="*/ 264 h 272"/>
                <a:gd name="T54" fmla="*/ 62 w 175"/>
                <a:gd name="T55" fmla="*/ 264 h 272"/>
                <a:gd name="T56" fmla="*/ 52 w 175"/>
                <a:gd name="T57" fmla="*/ 259 h 272"/>
                <a:gd name="T58" fmla="*/ 52 w 175"/>
                <a:gd name="T59" fmla="*/ 241 h 272"/>
                <a:gd name="T60" fmla="*/ 108 w 175"/>
                <a:gd name="T61" fmla="*/ 127 h 272"/>
                <a:gd name="T62" fmla="*/ 109 w 175"/>
                <a:gd name="T63" fmla="*/ 125 h 272"/>
                <a:gd name="T64" fmla="*/ 122 w 175"/>
                <a:gd name="T65" fmla="*/ 140 h 272"/>
                <a:gd name="T66" fmla="*/ 13 w 175"/>
                <a:gd name="T67" fmla="*/ 163 h 272"/>
                <a:gd name="T68" fmla="*/ 64 w 175"/>
                <a:gd name="T69" fmla="*/ 99 h 272"/>
                <a:gd name="T70" fmla="*/ 66 w 175"/>
                <a:gd name="T71" fmla="*/ 100 h 272"/>
                <a:gd name="T72" fmla="*/ 69 w 175"/>
                <a:gd name="T73" fmla="*/ 113 h 272"/>
                <a:gd name="T74" fmla="*/ 17 w 175"/>
                <a:gd name="T75" fmla="*/ 168 h 272"/>
                <a:gd name="T76" fmla="*/ 17 w 175"/>
                <a:gd name="T77" fmla="*/ 168 h 272"/>
                <a:gd name="T78" fmla="*/ 14 w 175"/>
                <a:gd name="T79" fmla="*/ 167 h 272"/>
                <a:gd name="T80" fmla="*/ 13 w 175"/>
                <a:gd name="T81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272">
                  <a:moveTo>
                    <a:pt x="16" y="175"/>
                  </a:moveTo>
                  <a:cubicBezTo>
                    <a:pt x="24" y="175"/>
                    <a:pt x="31" y="172"/>
                    <a:pt x="36" y="170"/>
                  </a:cubicBezTo>
                  <a:cubicBezTo>
                    <a:pt x="57" y="157"/>
                    <a:pt x="79" y="128"/>
                    <a:pt x="78" y="101"/>
                  </a:cubicBezTo>
                  <a:cubicBezTo>
                    <a:pt x="90" y="96"/>
                    <a:pt x="102" y="90"/>
                    <a:pt x="113" y="83"/>
                  </a:cubicBezTo>
                  <a:cubicBezTo>
                    <a:pt x="105" y="97"/>
                    <a:pt x="98" y="110"/>
                    <a:pt x="91" y="122"/>
                  </a:cubicBezTo>
                  <a:cubicBezTo>
                    <a:pt x="70" y="158"/>
                    <a:pt x="51" y="192"/>
                    <a:pt x="41" y="232"/>
                  </a:cubicBezTo>
                  <a:cubicBezTo>
                    <a:pt x="36" y="250"/>
                    <a:pt x="40" y="260"/>
                    <a:pt x="43" y="265"/>
                  </a:cubicBezTo>
                  <a:cubicBezTo>
                    <a:pt x="47" y="270"/>
                    <a:pt x="53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71" y="272"/>
                    <a:pt x="84" y="265"/>
                    <a:pt x="94" y="253"/>
                  </a:cubicBezTo>
                  <a:cubicBezTo>
                    <a:pt x="124" y="217"/>
                    <a:pt x="141" y="164"/>
                    <a:pt x="131" y="135"/>
                  </a:cubicBezTo>
                  <a:cubicBezTo>
                    <a:pt x="127" y="126"/>
                    <a:pt x="121" y="120"/>
                    <a:pt x="113" y="118"/>
                  </a:cubicBezTo>
                  <a:cubicBezTo>
                    <a:pt x="136" y="77"/>
                    <a:pt x="162" y="32"/>
                    <a:pt x="173" y="12"/>
                  </a:cubicBezTo>
                  <a:cubicBezTo>
                    <a:pt x="175" y="9"/>
                    <a:pt x="175" y="6"/>
                    <a:pt x="173" y="4"/>
                  </a:cubicBezTo>
                  <a:cubicBezTo>
                    <a:pt x="172" y="2"/>
                    <a:pt x="169" y="0"/>
                    <a:pt x="166" y="0"/>
                  </a:cubicBezTo>
                  <a:cubicBezTo>
                    <a:pt x="163" y="0"/>
                    <a:pt x="160" y="2"/>
                    <a:pt x="159" y="5"/>
                  </a:cubicBezTo>
                  <a:cubicBezTo>
                    <a:pt x="150" y="19"/>
                    <a:pt x="136" y="43"/>
                    <a:pt x="127" y="56"/>
                  </a:cubicBezTo>
                  <a:cubicBezTo>
                    <a:pt x="124" y="62"/>
                    <a:pt x="122" y="66"/>
                    <a:pt x="121" y="67"/>
                  </a:cubicBezTo>
                  <a:cubicBezTo>
                    <a:pt x="108" y="77"/>
                    <a:pt x="92" y="87"/>
                    <a:pt x="76" y="93"/>
                  </a:cubicBezTo>
                  <a:cubicBezTo>
                    <a:pt x="74" y="90"/>
                    <a:pt x="70" y="89"/>
                    <a:pt x="66" y="89"/>
                  </a:cubicBezTo>
                  <a:cubicBezTo>
                    <a:pt x="60" y="89"/>
                    <a:pt x="53" y="91"/>
                    <a:pt x="46" y="95"/>
                  </a:cubicBezTo>
                  <a:cubicBezTo>
                    <a:pt x="27" y="106"/>
                    <a:pt x="2" y="136"/>
                    <a:pt x="0" y="158"/>
                  </a:cubicBezTo>
                  <a:cubicBezTo>
                    <a:pt x="0" y="163"/>
                    <a:pt x="1" y="167"/>
                    <a:pt x="3" y="170"/>
                  </a:cubicBezTo>
                  <a:cubicBezTo>
                    <a:pt x="6" y="173"/>
                    <a:pt x="11" y="175"/>
                    <a:pt x="16" y="175"/>
                  </a:cubicBezTo>
                  <a:close/>
                  <a:moveTo>
                    <a:pt x="122" y="140"/>
                  </a:moveTo>
                  <a:cubicBezTo>
                    <a:pt x="130" y="170"/>
                    <a:pt x="105" y="228"/>
                    <a:pt x="89" y="247"/>
                  </a:cubicBezTo>
                  <a:cubicBezTo>
                    <a:pt x="80" y="258"/>
                    <a:pt x="70" y="264"/>
                    <a:pt x="62" y="264"/>
                  </a:cubicBezTo>
                  <a:cubicBezTo>
                    <a:pt x="62" y="264"/>
                    <a:pt x="62" y="264"/>
                    <a:pt x="62" y="264"/>
                  </a:cubicBezTo>
                  <a:cubicBezTo>
                    <a:pt x="58" y="264"/>
                    <a:pt x="55" y="262"/>
                    <a:pt x="52" y="259"/>
                  </a:cubicBezTo>
                  <a:cubicBezTo>
                    <a:pt x="49" y="255"/>
                    <a:pt x="49" y="248"/>
                    <a:pt x="52" y="241"/>
                  </a:cubicBezTo>
                  <a:cubicBezTo>
                    <a:pt x="64" y="203"/>
                    <a:pt x="87" y="163"/>
                    <a:pt x="108" y="127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16" y="127"/>
                    <a:pt x="120" y="132"/>
                    <a:pt x="122" y="140"/>
                  </a:cubicBezTo>
                  <a:close/>
                  <a:moveTo>
                    <a:pt x="13" y="163"/>
                  </a:moveTo>
                  <a:cubicBezTo>
                    <a:pt x="16" y="146"/>
                    <a:pt x="50" y="99"/>
                    <a:pt x="64" y="99"/>
                  </a:cubicBezTo>
                  <a:cubicBezTo>
                    <a:pt x="65" y="99"/>
                    <a:pt x="66" y="99"/>
                    <a:pt x="66" y="100"/>
                  </a:cubicBezTo>
                  <a:cubicBezTo>
                    <a:pt x="70" y="102"/>
                    <a:pt x="71" y="106"/>
                    <a:pt x="69" y="113"/>
                  </a:cubicBezTo>
                  <a:cubicBezTo>
                    <a:pt x="63" y="137"/>
                    <a:pt x="32" y="168"/>
                    <a:pt x="17" y="168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6" y="168"/>
                    <a:pt x="15" y="167"/>
                    <a:pt x="14" y="167"/>
                  </a:cubicBezTo>
                  <a:cubicBezTo>
                    <a:pt x="13" y="166"/>
                    <a:pt x="13" y="164"/>
                    <a:pt x="1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C94C8EC-B2B1-D442-9EAC-9CA86CDFCB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2" y="1996"/>
              <a:ext cx="463" cy="463"/>
            </a:xfrm>
            <a:custGeom>
              <a:avLst/>
              <a:gdLst>
                <a:gd name="T0" fmla="*/ 184 w 227"/>
                <a:gd name="T1" fmla="*/ 201 h 226"/>
                <a:gd name="T2" fmla="*/ 175 w 227"/>
                <a:gd name="T3" fmla="*/ 189 h 226"/>
                <a:gd name="T4" fmla="*/ 222 w 227"/>
                <a:gd name="T5" fmla="*/ 129 h 226"/>
                <a:gd name="T6" fmla="*/ 199 w 227"/>
                <a:gd name="T7" fmla="*/ 126 h 226"/>
                <a:gd name="T8" fmla="*/ 132 w 227"/>
                <a:gd name="T9" fmla="*/ 199 h 226"/>
                <a:gd name="T10" fmla="*/ 128 w 227"/>
                <a:gd name="T11" fmla="*/ 187 h 226"/>
                <a:gd name="T12" fmla="*/ 162 w 227"/>
                <a:gd name="T13" fmla="*/ 128 h 226"/>
                <a:gd name="T14" fmla="*/ 136 w 227"/>
                <a:gd name="T15" fmla="*/ 129 h 226"/>
                <a:gd name="T16" fmla="*/ 116 w 227"/>
                <a:gd name="T17" fmla="*/ 129 h 226"/>
                <a:gd name="T18" fmla="*/ 216 w 227"/>
                <a:gd name="T19" fmla="*/ 4 h 226"/>
                <a:gd name="T20" fmla="*/ 193 w 227"/>
                <a:gd name="T21" fmla="*/ 4 h 226"/>
                <a:gd name="T22" fmla="*/ 98 w 227"/>
                <a:gd name="T23" fmla="*/ 125 h 226"/>
                <a:gd name="T24" fmla="*/ 58 w 227"/>
                <a:gd name="T25" fmla="*/ 131 h 226"/>
                <a:gd name="T26" fmla="*/ 82 w 227"/>
                <a:gd name="T27" fmla="*/ 90 h 226"/>
                <a:gd name="T28" fmla="*/ 69 w 227"/>
                <a:gd name="T29" fmla="*/ 90 h 226"/>
                <a:gd name="T30" fmla="*/ 38 w 227"/>
                <a:gd name="T31" fmla="*/ 128 h 226"/>
                <a:gd name="T32" fmla="*/ 13 w 227"/>
                <a:gd name="T33" fmla="*/ 115 h 226"/>
                <a:gd name="T34" fmla="*/ 10 w 227"/>
                <a:gd name="T35" fmla="*/ 117 h 226"/>
                <a:gd name="T36" fmla="*/ 36 w 227"/>
                <a:gd name="T37" fmla="*/ 136 h 226"/>
                <a:gd name="T38" fmla="*/ 20 w 227"/>
                <a:gd name="T39" fmla="*/ 225 h 226"/>
                <a:gd name="T40" fmla="*/ 25 w 227"/>
                <a:gd name="T41" fmla="*/ 224 h 226"/>
                <a:gd name="T42" fmla="*/ 17 w 227"/>
                <a:gd name="T43" fmla="*/ 214 h 226"/>
                <a:gd name="T44" fmla="*/ 62 w 227"/>
                <a:gd name="T45" fmla="*/ 138 h 226"/>
                <a:gd name="T46" fmla="*/ 53 w 227"/>
                <a:gd name="T47" fmla="*/ 197 h 226"/>
                <a:gd name="T48" fmla="*/ 56 w 227"/>
                <a:gd name="T49" fmla="*/ 207 h 226"/>
                <a:gd name="T50" fmla="*/ 146 w 227"/>
                <a:gd name="T51" fmla="*/ 132 h 226"/>
                <a:gd name="T52" fmla="*/ 114 w 227"/>
                <a:gd name="T53" fmla="*/ 188 h 226"/>
                <a:gd name="T54" fmla="*/ 126 w 227"/>
                <a:gd name="T55" fmla="*/ 207 h 226"/>
                <a:gd name="T56" fmla="*/ 161 w 227"/>
                <a:gd name="T57" fmla="*/ 195 h 226"/>
                <a:gd name="T58" fmla="*/ 222 w 227"/>
                <a:gd name="T59" fmla="*/ 189 h 226"/>
                <a:gd name="T60" fmla="*/ 220 w 227"/>
                <a:gd name="T61" fmla="*/ 183 h 226"/>
                <a:gd name="T62" fmla="*/ 214 w 227"/>
                <a:gd name="T63" fmla="*/ 132 h 226"/>
                <a:gd name="T64" fmla="*/ 215 w 227"/>
                <a:gd name="T65" fmla="*/ 141 h 226"/>
                <a:gd name="T66" fmla="*/ 207 w 227"/>
                <a:gd name="T67" fmla="*/ 135 h 226"/>
                <a:gd name="T68" fmla="*/ 207 w 227"/>
                <a:gd name="T69" fmla="*/ 7 h 226"/>
                <a:gd name="T70" fmla="*/ 208 w 227"/>
                <a:gd name="T71" fmla="*/ 27 h 226"/>
                <a:gd name="T72" fmla="*/ 197 w 227"/>
                <a:gd name="T73" fmla="*/ 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7" h="226">
                  <a:moveTo>
                    <a:pt x="220" y="183"/>
                  </a:moveTo>
                  <a:cubicBezTo>
                    <a:pt x="207" y="194"/>
                    <a:pt x="194" y="201"/>
                    <a:pt x="184" y="201"/>
                  </a:cubicBezTo>
                  <a:cubicBezTo>
                    <a:pt x="181" y="201"/>
                    <a:pt x="178" y="200"/>
                    <a:pt x="176" y="198"/>
                  </a:cubicBezTo>
                  <a:cubicBezTo>
                    <a:pt x="175" y="196"/>
                    <a:pt x="174" y="193"/>
                    <a:pt x="175" y="189"/>
                  </a:cubicBezTo>
                  <a:cubicBezTo>
                    <a:pt x="202" y="173"/>
                    <a:pt x="222" y="153"/>
                    <a:pt x="225" y="139"/>
                  </a:cubicBezTo>
                  <a:cubicBezTo>
                    <a:pt x="225" y="136"/>
                    <a:pt x="224" y="132"/>
                    <a:pt x="222" y="129"/>
                  </a:cubicBezTo>
                  <a:cubicBezTo>
                    <a:pt x="219" y="125"/>
                    <a:pt x="215" y="124"/>
                    <a:pt x="210" y="124"/>
                  </a:cubicBezTo>
                  <a:cubicBezTo>
                    <a:pt x="206" y="124"/>
                    <a:pt x="203" y="124"/>
                    <a:pt x="199" y="126"/>
                  </a:cubicBezTo>
                  <a:cubicBezTo>
                    <a:pt x="184" y="134"/>
                    <a:pt x="166" y="150"/>
                    <a:pt x="161" y="185"/>
                  </a:cubicBezTo>
                  <a:cubicBezTo>
                    <a:pt x="150" y="193"/>
                    <a:pt x="139" y="199"/>
                    <a:pt x="132" y="199"/>
                  </a:cubicBezTo>
                  <a:cubicBezTo>
                    <a:pt x="129" y="199"/>
                    <a:pt x="127" y="198"/>
                    <a:pt x="127" y="197"/>
                  </a:cubicBezTo>
                  <a:cubicBezTo>
                    <a:pt x="125" y="195"/>
                    <a:pt x="126" y="192"/>
                    <a:pt x="128" y="187"/>
                  </a:cubicBezTo>
                  <a:cubicBezTo>
                    <a:pt x="131" y="181"/>
                    <a:pt x="143" y="159"/>
                    <a:pt x="159" y="138"/>
                  </a:cubicBezTo>
                  <a:cubicBezTo>
                    <a:pt x="163" y="133"/>
                    <a:pt x="163" y="130"/>
                    <a:pt x="162" y="128"/>
                  </a:cubicBezTo>
                  <a:cubicBezTo>
                    <a:pt x="161" y="126"/>
                    <a:pt x="157" y="124"/>
                    <a:pt x="152" y="124"/>
                  </a:cubicBezTo>
                  <a:cubicBezTo>
                    <a:pt x="147" y="124"/>
                    <a:pt x="141" y="126"/>
                    <a:pt x="136" y="129"/>
                  </a:cubicBezTo>
                  <a:cubicBezTo>
                    <a:pt x="124" y="136"/>
                    <a:pt x="117" y="141"/>
                    <a:pt x="94" y="161"/>
                  </a:cubicBezTo>
                  <a:cubicBezTo>
                    <a:pt x="100" y="153"/>
                    <a:pt x="109" y="140"/>
                    <a:pt x="116" y="129"/>
                  </a:cubicBezTo>
                  <a:cubicBezTo>
                    <a:pt x="176" y="106"/>
                    <a:pt x="207" y="59"/>
                    <a:pt x="215" y="34"/>
                  </a:cubicBezTo>
                  <a:cubicBezTo>
                    <a:pt x="220" y="20"/>
                    <a:pt x="220" y="10"/>
                    <a:pt x="216" y="4"/>
                  </a:cubicBezTo>
                  <a:cubicBezTo>
                    <a:pt x="214" y="1"/>
                    <a:pt x="211" y="0"/>
                    <a:pt x="207" y="0"/>
                  </a:cubicBezTo>
                  <a:cubicBezTo>
                    <a:pt x="203" y="0"/>
                    <a:pt x="199" y="1"/>
                    <a:pt x="193" y="4"/>
                  </a:cubicBezTo>
                  <a:cubicBezTo>
                    <a:pt x="156" y="27"/>
                    <a:pt x="117" y="93"/>
                    <a:pt x="100" y="122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85" y="129"/>
                    <a:pt x="70" y="131"/>
                    <a:pt x="61" y="131"/>
                  </a:cubicBezTo>
                  <a:cubicBezTo>
                    <a:pt x="60" y="131"/>
                    <a:pt x="59" y="131"/>
                    <a:pt x="58" y="131"/>
                  </a:cubicBezTo>
                  <a:cubicBezTo>
                    <a:pt x="66" y="119"/>
                    <a:pt x="79" y="100"/>
                    <a:pt x="80" y="98"/>
                  </a:cubicBezTo>
                  <a:cubicBezTo>
                    <a:pt x="82" y="95"/>
                    <a:pt x="83" y="92"/>
                    <a:pt x="82" y="90"/>
                  </a:cubicBezTo>
                  <a:cubicBezTo>
                    <a:pt x="81" y="88"/>
                    <a:pt x="78" y="87"/>
                    <a:pt x="76" y="87"/>
                  </a:cubicBezTo>
                  <a:cubicBezTo>
                    <a:pt x="74" y="87"/>
                    <a:pt x="71" y="88"/>
                    <a:pt x="69" y="90"/>
                  </a:cubicBezTo>
                  <a:cubicBezTo>
                    <a:pt x="62" y="98"/>
                    <a:pt x="53" y="110"/>
                    <a:pt x="40" y="129"/>
                  </a:cubicBezTo>
                  <a:cubicBezTo>
                    <a:pt x="40" y="129"/>
                    <a:pt x="39" y="128"/>
                    <a:pt x="38" y="128"/>
                  </a:cubicBezTo>
                  <a:cubicBezTo>
                    <a:pt x="30" y="127"/>
                    <a:pt x="19" y="124"/>
                    <a:pt x="14" y="116"/>
                  </a:cubicBezTo>
                  <a:cubicBezTo>
                    <a:pt x="14" y="116"/>
                    <a:pt x="13" y="115"/>
                    <a:pt x="13" y="115"/>
                  </a:cubicBezTo>
                  <a:cubicBezTo>
                    <a:pt x="13" y="115"/>
                    <a:pt x="13" y="114"/>
                    <a:pt x="12" y="114"/>
                  </a:cubicBezTo>
                  <a:cubicBezTo>
                    <a:pt x="11" y="114"/>
                    <a:pt x="11" y="115"/>
                    <a:pt x="10" y="117"/>
                  </a:cubicBezTo>
                  <a:cubicBezTo>
                    <a:pt x="9" y="119"/>
                    <a:pt x="10" y="121"/>
                    <a:pt x="11" y="123"/>
                  </a:cubicBezTo>
                  <a:cubicBezTo>
                    <a:pt x="14" y="129"/>
                    <a:pt x="24" y="135"/>
                    <a:pt x="36" y="136"/>
                  </a:cubicBezTo>
                  <a:cubicBezTo>
                    <a:pt x="22" y="155"/>
                    <a:pt x="0" y="197"/>
                    <a:pt x="8" y="216"/>
                  </a:cubicBezTo>
                  <a:cubicBezTo>
                    <a:pt x="10" y="221"/>
                    <a:pt x="14" y="224"/>
                    <a:pt x="20" y="225"/>
                  </a:cubicBezTo>
                  <a:cubicBezTo>
                    <a:pt x="21" y="226"/>
                    <a:pt x="22" y="226"/>
                    <a:pt x="22" y="226"/>
                  </a:cubicBezTo>
                  <a:cubicBezTo>
                    <a:pt x="24" y="226"/>
                    <a:pt x="25" y="225"/>
                    <a:pt x="25" y="224"/>
                  </a:cubicBezTo>
                  <a:cubicBezTo>
                    <a:pt x="25" y="223"/>
                    <a:pt x="23" y="220"/>
                    <a:pt x="21" y="220"/>
                  </a:cubicBezTo>
                  <a:cubicBezTo>
                    <a:pt x="19" y="218"/>
                    <a:pt x="18" y="217"/>
                    <a:pt x="17" y="214"/>
                  </a:cubicBezTo>
                  <a:cubicBezTo>
                    <a:pt x="13" y="195"/>
                    <a:pt x="46" y="148"/>
                    <a:pt x="53" y="137"/>
                  </a:cubicBezTo>
                  <a:cubicBezTo>
                    <a:pt x="56" y="138"/>
                    <a:pt x="59" y="138"/>
                    <a:pt x="62" y="138"/>
                  </a:cubicBezTo>
                  <a:cubicBezTo>
                    <a:pt x="71" y="138"/>
                    <a:pt x="81" y="136"/>
                    <a:pt x="95" y="133"/>
                  </a:cubicBezTo>
                  <a:cubicBezTo>
                    <a:pt x="79" y="156"/>
                    <a:pt x="66" y="176"/>
                    <a:pt x="53" y="197"/>
                  </a:cubicBezTo>
                  <a:cubicBezTo>
                    <a:pt x="50" y="201"/>
                    <a:pt x="51" y="203"/>
                    <a:pt x="51" y="204"/>
                  </a:cubicBezTo>
                  <a:cubicBezTo>
                    <a:pt x="52" y="206"/>
                    <a:pt x="54" y="207"/>
                    <a:pt x="56" y="207"/>
                  </a:cubicBezTo>
                  <a:cubicBezTo>
                    <a:pt x="58" y="207"/>
                    <a:pt x="61" y="205"/>
                    <a:pt x="63" y="203"/>
                  </a:cubicBezTo>
                  <a:cubicBezTo>
                    <a:pt x="80" y="184"/>
                    <a:pt x="134" y="136"/>
                    <a:pt x="146" y="132"/>
                  </a:cubicBezTo>
                  <a:cubicBezTo>
                    <a:pt x="146" y="133"/>
                    <a:pt x="146" y="133"/>
                    <a:pt x="146" y="133"/>
                  </a:cubicBezTo>
                  <a:cubicBezTo>
                    <a:pt x="130" y="154"/>
                    <a:pt x="118" y="171"/>
                    <a:pt x="114" y="188"/>
                  </a:cubicBezTo>
                  <a:cubicBezTo>
                    <a:pt x="113" y="195"/>
                    <a:pt x="114" y="200"/>
                    <a:pt x="116" y="204"/>
                  </a:cubicBezTo>
                  <a:cubicBezTo>
                    <a:pt x="118" y="206"/>
                    <a:pt x="122" y="207"/>
                    <a:pt x="126" y="207"/>
                  </a:cubicBezTo>
                  <a:cubicBezTo>
                    <a:pt x="126" y="207"/>
                    <a:pt x="126" y="207"/>
                    <a:pt x="126" y="207"/>
                  </a:cubicBezTo>
                  <a:cubicBezTo>
                    <a:pt x="137" y="207"/>
                    <a:pt x="153" y="200"/>
                    <a:pt x="161" y="195"/>
                  </a:cubicBezTo>
                  <a:cubicBezTo>
                    <a:pt x="164" y="204"/>
                    <a:pt x="171" y="208"/>
                    <a:pt x="180" y="208"/>
                  </a:cubicBezTo>
                  <a:cubicBezTo>
                    <a:pt x="193" y="208"/>
                    <a:pt x="209" y="201"/>
                    <a:pt x="222" y="189"/>
                  </a:cubicBezTo>
                  <a:cubicBezTo>
                    <a:pt x="225" y="186"/>
                    <a:pt x="227" y="183"/>
                    <a:pt x="226" y="181"/>
                  </a:cubicBezTo>
                  <a:cubicBezTo>
                    <a:pt x="226" y="179"/>
                    <a:pt x="223" y="180"/>
                    <a:pt x="220" y="183"/>
                  </a:cubicBezTo>
                  <a:close/>
                  <a:moveTo>
                    <a:pt x="207" y="135"/>
                  </a:moveTo>
                  <a:cubicBezTo>
                    <a:pt x="210" y="133"/>
                    <a:pt x="212" y="132"/>
                    <a:pt x="214" y="132"/>
                  </a:cubicBezTo>
                  <a:cubicBezTo>
                    <a:pt x="215" y="132"/>
                    <a:pt x="216" y="133"/>
                    <a:pt x="216" y="133"/>
                  </a:cubicBezTo>
                  <a:cubicBezTo>
                    <a:pt x="217" y="135"/>
                    <a:pt x="217" y="138"/>
                    <a:pt x="215" y="141"/>
                  </a:cubicBezTo>
                  <a:cubicBezTo>
                    <a:pt x="206" y="156"/>
                    <a:pt x="194" y="166"/>
                    <a:pt x="177" y="177"/>
                  </a:cubicBezTo>
                  <a:cubicBezTo>
                    <a:pt x="181" y="159"/>
                    <a:pt x="197" y="142"/>
                    <a:pt x="207" y="135"/>
                  </a:cubicBezTo>
                  <a:close/>
                  <a:moveTo>
                    <a:pt x="197" y="13"/>
                  </a:moveTo>
                  <a:cubicBezTo>
                    <a:pt x="201" y="9"/>
                    <a:pt x="204" y="7"/>
                    <a:pt x="207" y="7"/>
                  </a:cubicBezTo>
                  <a:cubicBezTo>
                    <a:pt x="208" y="7"/>
                    <a:pt x="209" y="8"/>
                    <a:pt x="210" y="9"/>
                  </a:cubicBezTo>
                  <a:cubicBezTo>
                    <a:pt x="211" y="11"/>
                    <a:pt x="212" y="15"/>
                    <a:pt x="208" y="27"/>
                  </a:cubicBezTo>
                  <a:cubicBezTo>
                    <a:pt x="193" y="67"/>
                    <a:pt x="160" y="102"/>
                    <a:pt x="122" y="118"/>
                  </a:cubicBezTo>
                  <a:cubicBezTo>
                    <a:pt x="161" y="58"/>
                    <a:pt x="186" y="22"/>
                    <a:pt x="19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5CE844-51CA-EE4B-9731-9766DD6291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0" y="1970"/>
              <a:ext cx="1156" cy="658"/>
            </a:xfrm>
            <a:custGeom>
              <a:avLst/>
              <a:gdLst>
                <a:gd name="T0" fmla="*/ 441 w 566"/>
                <a:gd name="T1" fmla="*/ 216 h 322"/>
                <a:gd name="T2" fmla="*/ 484 w 566"/>
                <a:gd name="T3" fmla="*/ 216 h 322"/>
                <a:gd name="T4" fmla="*/ 518 w 566"/>
                <a:gd name="T5" fmla="*/ 216 h 322"/>
                <a:gd name="T6" fmla="*/ 402 w 566"/>
                <a:gd name="T7" fmla="*/ 301 h 322"/>
                <a:gd name="T8" fmla="*/ 405 w 566"/>
                <a:gd name="T9" fmla="*/ 262 h 322"/>
                <a:gd name="T10" fmla="*/ 430 w 566"/>
                <a:gd name="T11" fmla="*/ 322 h 322"/>
                <a:gd name="T12" fmla="*/ 559 w 566"/>
                <a:gd name="T13" fmla="*/ 171 h 322"/>
                <a:gd name="T14" fmla="*/ 557 w 566"/>
                <a:gd name="T15" fmla="*/ 158 h 322"/>
                <a:gd name="T16" fmla="*/ 534 w 566"/>
                <a:gd name="T17" fmla="*/ 182 h 322"/>
                <a:gd name="T18" fmla="*/ 495 w 566"/>
                <a:gd name="T19" fmla="*/ 209 h 322"/>
                <a:gd name="T20" fmla="*/ 554 w 566"/>
                <a:gd name="T21" fmla="*/ 140 h 322"/>
                <a:gd name="T22" fmla="*/ 561 w 566"/>
                <a:gd name="T23" fmla="*/ 150 h 322"/>
                <a:gd name="T24" fmla="*/ 564 w 566"/>
                <a:gd name="T25" fmla="*/ 140 h 322"/>
                <a:gd name="T26" fmla="*/ 454 w 566"/>
                <a:gd name="T27" fmla="*/ 211 h 322"/>
                <a:gd name="T28" fmla="*/ 488 w 566"/>
                <a:gd name="T29" fmla="*/ 147 h 322"/>
                <a:gd name="T30" fmla="*/ 464 w 566"/>
                <a:gd name="T31" fmla="*/ 144 h 322"/>
                <a:gd name="T32" fmla="*/ 438 w 566"/>
                <a:gd name="T33" fmla="*/ 140 h 322"/>
                <a:gd name="T34" fmla="*/ 404 w 566"/>
                <a:gd name="T35" fmla="*/ 164 h 322"/>
                <a:gd name="T36" fmla="*/ 342 w 566"/>
                <a:gd name="T37" fmla="*/ 199 h 322"/>
                <a:gd name="T38" fmla="*/ 381 w 566"/>
                <a:gd name="T39" fmla="*/ 139 h 322"/>
                <a:gd name="T40" fmla="*/ 343 w 566"/>
                <a:gd name="T41" fmla="*/ 165 h 322"/>
                <a:gd name="T42" fmla="*/ 278 w 566"/>
                <a:gd name="T43" fmla="*/ 210 h 322"/>
                <a:gd name="T44" fmla="*/ 432 w 566"/>
                <a:gd name="T45" fmla="*/ 18 h 322"/>
                <a:gd name="T46" fmla="*/ 400 w 566"/>
                <a:gd name="T47" fmla="*/ 8 h 322"/>
                <a:gd name="T48" fmla="*/ 229 w 566"/>
                <a:gd name="T49" fmla="*/ 210 h 322"/>
                <a:gd name="T50" fmla="*/ 249 w 566"/>
                <a:gd name="T51" fmla="*/ 165 h 322"/>
                <a:gd name="T52" fmla="*/ 238 w 566"/>
                <a:gd name="T53" fmla="*/ 160 h 322"/>
                <a:gd name="T54" fmla="*/ 177 w 566"/>
                <a:gd name="T55" fmla="*/ 212 h 322"/>
                <a:gd name="T56" fmla="*/ 257 w 566"/>
                <a:gd name="T57" fmla="*/ 145 h 322"/>
                <a:gd name="T58" fmla="*/ 173 w 566"/>
                <a:gd name="T59" fmla="*/ 187 h 322"/>
                <a:gd name="T60" fmla="*/ 123 w 566"/>
                <a:gd name="T61" fmla="*/ 199 h 322"/>
                <a:gd name="T62" fmla="*/ 160 w 566"/>
                <a:gd name="T63" fmla="*/ 135 h 322"/>
                <a:gd name="T64" fmla="*/ 74 w 566"/>
                <a:gd name="T65" fmla="*/ 211 h 322"/>
                <a:gd name="T66" fmla="*/ 101 w 566"/>
                <a:gd name="T67" fmla="*/ 154 h 322"/>
                <a:gd name="T68" fmla="*/ 97 w 566"/>
                <a:gd name="T69" fmla="*/ 137 h 322"/>
                <a:gd name="T70" fmla="*/ 34 w 566"/>
                <a:gd name="T71" fmla="*/ 180 h 322"/>
                <a:gd name="T72" fmla="*/ 173 w 566"/>
                <a:gd name="T73" fmla="*/ 37 h 322"/>
                <a:gd name="T74" fmla="*/ 134 w 566"/>
                <a:gd name="T75" fmla="*/ 19 h 322"/>
                <a:gd name="T76" fmla="*/ 16 w 566"/>
                <a:gd name="T77" fmla="*/ 144 h 322"/>
                <a:gd name="T78" fmla="*/ 17 w 566"/>
                <a:gd name="T79" fmla="*/ 149 h 322"/>
                <a:gd name="T80" fmla="*/ 2 w 566"/>
                <a:gd name="T81" fmla="*/ 209 h 322"/>
                <a:gd name="T82" fmla="*/ 10 w 566"/>
                <a:gd name="T83" fmla="*/ 216 h 322"/>
                <a:gd name="T84" fmla="*/ 74 w 566"/>
                <a:gd name="T85" fmla="*/ 219 h 322"/>
                <a:gd name="T86" fmla="*/ 167 w 566"/>
                <a:gd name="T87" fmla="*/ 202 h 322"/>
                <a:gd name="T88" fmla="*/ 219 w 566"/>
                <a:gd name="T89" fmla="*/ 191 h 322"/>
                <a:gd name="T90" fmla="*/ 264 w 566"/>
                <a:gd name="T91" fmla="*/ 201 h 322"/>
                <a:gd name="T92" fmla="*/ 330 w 566"/>
                <a:gd name="T93" fmla="*/ 188 h 322"/>
                <a:gd name="T94" fmla="*/ 394 w 566"/>
                <a:gd name="T95" fmla="*/ 183 h 322"/>
                <a:gd name="T96" fmla="*/ 382 w 566"/>
                <a:gd name="T97" fmla="*/ 219 h 322"/>
                <a:gd name="T98" fmla="*/ 411 w 566"/>
                <a:gd name="T99" fmla="*/ 12 h 322"/>
                <a:gd name="T100" fmla="*/ 422 w 566"/>
                <a:gd name="T101" fmla="*/ 27 h 322"/>
                <a:gd name="T102" fmla="*/ 140 w 566"/>
                <a:gd name="T103" fmla="*/ 163 h 322"/>
                <a:gd name="T104" fmla="*/ 165 w 566"/>
                <a:gd name="T105" fmla="*/ 145 h 322"/>
                <a:gd name="T106" fmla="*/ 151 w 566"/>
                <a:gd name="T107" fmla="*/ 18 h 322"/>
                <a:gd name="T108" fmla="*/ 168 w 566"/>
                <a:gd name="T109" fmla="*/ 3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6" h="322">
                  <a:moveTo>
                    <a:pt x="464" y="155"/>
                  </a:moveTo>
                  <a:cubicBezTo>
                    <a:pt x="447" y="178"/>
                    <a:pt x="443" y="190"/>
                    <a:pt x="440" y="204"/>
                  </a:cubicBezTo>
                  <a:cubicBezTo>
                    <a:pt x="439" y="209"/>
                    <a:pt x="439" y="213"/>
                    <a:pt x="441" y="216"/>
                  </a:cubicBezTo>
                  <a:cubicBezTo>
                    <a:pt x="443" y="218"/>
                    <a:pt x="447" y="220"/>
                    <a:pt x="451" y="220"/>
                  </a:cubicBezTo>
                  <a:cubicBezTo>
                    <a:pt x="460" y="220"/>
                    <a:pt x="471" y="215"/>
                    <a:pt x="481" y="207"/>
                  </a:cubicBezTo>
                  <a:cubicBezTo>
                    <a:pt x="481" y="211"/>
                    <a:pt x="482" y="214"/>
                    <a:pt x="484" y="216"/>
                  </a:cubicBezTo>
                  <a:cubicBezTo>
                    <a:pt x="485" y="218"/>
                    <a:pt x="488" y="219"/>
                    <a:pt x="491" y="219"/>
                  </a:cubicBezTo>
                  <a:cubicBezTo>
                    <a:pt x="499" y="219"/>
                    <a:pt x="513" y="212"/>
                    <a:pt x="525" y="200"/>
                  </a:cubicBezTo>
                  <a:cubicBezTo>
                    <a:pt x="523" y="206"/>
                    <a:pt x="520" y="211"/>
                    <a:pt x="518" y="216"/>
                  </a:cubicBezTo>
                  <a:cubicBezTo>
                    <a:pt x="501" y="254"/>
                    <a:pt x="489" y="282"/>
                    <a:pt x="458" y="305"/>
                  </a:cubicBezTo>
                  <a:cubicBezTo>
                    <a:pt x="450" y="311"/>
                    <a:pt x="440" y="314"/>
                    <a:pt x="429" y="314"/>
                  </a:cubicBezTo>
                  <a:cubicBezTo>
                    <a:pt x="417" y="314"/>
                    <a:pt x="407" y="310"/>
                    <a:pt x="402" y="301"/>
                  </a:cubicBezTo>
                  <a:cubicBezTo>
                    <a:pt x="397" y="293"/>
                    <a:pt x="398" y="282"/>
                    <a:pt x="406" y="269"/>
                  </a:cubicBezTo>
                  <a:cubicBezTo>
                    <a:pt x="407" y="266"/>
                    <a:pt x="407" y="264"/>
                    <a:pt x="407" y="263"/>
                  </a:cubicBezTo>
                  <a:cubicBezTo>
                    <a:pt x="406" y="263"/>
                    <a:pt x="406" y="262"/>
                    <a:pt x="405" y="262"/>
                  </a:cubicBezTo>
                  <a:cubicBezTo>
                    <a:pt x="404" y="262"/>
                    <a:pt x="402" y="263"/>
                    <a:pt x="401" y="265"/>
                  </a:cubicBezTo>
                  <a:cubicBezTo>
                    <a:pt x="392" y="279"/>
                    <a:pt x="390" y="294"/>
                    <a:pt x="396" y="305"/>
                  </a:cubicBezTo>
                  <a:cubicBezTo>
                    <a:pt x="402" y="316"/>
                    <a:pt x="415" y="322"/>
                    <a:pt x="430" y="322"/>
                  </a:cubicBezTo>
                  <a:cubicBezTo>
                    <a:pt x="440" y="322"/>
                    <a:pt x="450" y="320"/>
                    <a:pt x="460" y="315"/>
                  </a:cubicBezTo>
                  <a:cubicBezTo>
                    <a:pt x="497" y="297"/>
                    <a:pt x="519" y="254"/>
                    <a:pt x="535" y="218"/>
                  </a:cubicBezTo>
                  <a:cubicBezTo>
                    <a:pt x="541" y="203"/>
                    <a:pt x="548" y="190"/>
                    <a:pt x="559" y="171"/>
                  </a:cubicBezTo>
                  <a:cubicBezTo>
                    <a:pt x="561" y="168"/>
                    <a:pt x="561" y="168"/>
                    <a:pt x="561" y="168"/>
                  </a:cubicBezTo>
                  <a:cubicBezTo>
                    <a:pt x="562" y="165"/>
                    <a:pt x="563" y="162"/>
                    <a:pt x="561" y="160"/>
                  </a:cubicBezTo>
                  <a:cubicBezTo>
                    <a:pt x="560" y="158"/>
                    <a:pt x="559" y="158"/>
                    <a:pt x="557" y="158"/>
                  </a:cubicBezTo>
                  <a:cubicBezTo>
                    <a:pt x="555" y="158"/>
                    <a:pt x="552" y="159"/>
                    <a:pt x="550" y="163"/>
                  </a:cubicBezTo>
                  <a:cubicBezTo>
                    <a:pt x="544" y="170"/>
                    <a:pt x="543" y="172"/>
                    <a:pt x="540" y="175"/>
                  </a:cubicBezTo>
                  <a:cubicBezTo>
                    <a:pt x="539" y="176"/>
                    <a:pt x="537" y="178"/>
                    <a:pt x="534" y="182"/>
                  </a:cubicBezTo>
                  <a:cubicBezTo>
                    <a:pt x="532" y="184"/>
                    <a:pt x="532" y="184"/>
                    <a:pt x="532" y="184"/>
                  </a:cubicBezTo>
                  <a:cubicBezTo>
                    <a:pt x="521" y="193"/>
                    <a:pt x="503" y="209"/>
                    <a:pt x="497" y="209"/>
                  </a:cubicBezTo>
                  <a:cubicBezTo>
                    <a:pt x="496" y="209"/>
                    <a:pt x="496" y="209"/>
                    <a:pt x="495" y="209"/>
                  </a:cubicBezTo>
                  <a:cubicBezTo>
                    <a:pt x="495" y="208"/>
                    <a:pt x="495" y="206"/>
                    <a:pt x="496" y="201"/>
                  </a:cubicBezTo>
                  <a:cubicBezTo>
                    <a:pt x="506" y="175"/>
                    <a:pt x="533" y="151"/>
                    <a:pt x="548" y="142"/>
                  </a:cubicBezTo>
                  <a:cubicBezTo>
                    <a:pt x="550" y="141"/>
                    <a:pt x="552" y="140"/>
                    <a:pt x="554" y="140"/>
                  </a:cubicBezTo>
                  <a:cubicBezTo>
                    <a:pt x="557" y="140"/>
                    <a:pt x="558" y="142"/>
                    <a:pt x="559" y="143"/>
                  </a:cubicBezTo>
                  <a:cubicBezTo>
                    <a:pt x="561" y="145"/>
                    <a:pt x="561" y="147"/>
                    <a:pt x="561" y="148"/>
                  </a:cubicBezTo>
                  <a:cubicBezTo>
                    <a:pt x="561" y="149"/>
                    <a:pt x="561" y="150"/>
                    <a:pt x="561" y="150"/>
                  </a:cubicBezTo>
                  <a:cubicBezTo>
                    <a:pt x="562" y="151"/>
                    <a:pt x="562" y="151"/>
                    <a:pt x="563" y="151"/>
                  </a:cubicBezTo>
                  <a:cubicBezTo>
                    <a:pt x="563" y="151"/>
                    <a:pt x="564" y="151"/>
                    <a:pt x="565" y="150"/>
                  </a:cubicBezTo>
                  <a:cubicBezTo>
                    <a:pt x="566" y="146"/>
                    <a:pt x="566" y="143"/>
                    <a:pt x="564" y="140"/>
                  </a:cubicBezTo>
                  <a:cubicBezTo>
                    <a:pt x="560" y="135"/>
                    <a:pt x="550" y="133"/>
                    <a:pt x="538" y="137"/>
                  </a:cubicBezTo>
                  <a:cubicBezTo>
                    <a:pt x="513" y="145"/>
                    <a:pt x="492" y="172"/>
                    <a:pt x="484" y="196"/>
                  </a:cubicBezTo>
                  <a:cubicBezTo>
                    <a:pt x="476" y="203"/>
                    <a:pt x="461" y="211"/>
                    <a:pt x="454" y="211"/>
                  </a:cubicBezTo>
                  <a:cubicBezTo>
                    <a:pt x="453" y="211"/>
                    <a:pt x="452" y="211"/>
                    <a:pt x="452" y="210"/>
                  </a:cubicBezTo>
                  <a:cubicBezTo>
                    <a:pt x="451" y="210"/>
                    <a:pt x="451" y="208"/>
                    <a:pt x="453" y="204"/>
                  </a:cubicBezTo>
                  <a:cubicBezTo>
                    <a:pt x="457" y="193"/>
                    <a:pt x="468" y="176"/>
                    <a:pt x="488" y="147"/>
                  </a:cubicBezTo>
                  <a:cubicBezTo>
                    <a:pt x="489" y="145"/>
                    <a:pt x="489" y="142"/>
                    <a:pt x="488" y="140"/>
                  </a:cubicBezTo>
                  <a:cubicBezTo>
                    <a:pt x="487" y="138"/>
                    <a:pt x="485" y="137"/>
                    <a:pt x="482" y="137"/>
                  </a:cubicBezTo>
                  <a:cubicBezTo>
                    <a:pt x="477" y="137"/>
                    <a:pt x="471" y="139"/>
                    <a:pt x="464" y="144"/>
                  </a:cubicBezTo>
                  <a:cubicBezTo>
                    <a:pt x="444" y="158"/>
                    <a:pt x="431" y="167"/>
                    <a:pt x="412" y="184"/>
                  </a:cubicBezTo>
                  <a:cubicBezTo>
                    <a:pt x="419" y="173"/>
                    <a:pt x="436" y="146"/>
                    <a:pt x="438" y="144"/>
                  </a:cubicBezTo>
                  <a:cubicBezTo>
                    <a:pt x="439" y="143"/>
                    <a:pt x="439" y="141"/>
                    <a:pt x="438" y="140"/>
                  </a:cubicBezTo>
                  <a:cubicBezTo>
                    <a:pt x="437" y="138"/>
                    <a:pt x="434" y="136"/>
                    <a:pt x="431" y="136"/>
                  </a:cubicBezTo>
                  <a:cubicBezTo>
                    <a:pt x="428" y="136"/>
                    <a:pt x="426" y="138"/>
                    <a:pt x="424" y="140"/>
                  </a:cubicBezTo>
                  <a:cubicBezTo>
                    <a:pt x="417" y="148"/>
                    <a:pt x="406" y="162"/>
                    <a:pt x="404" y="164"/>
                  </a:cubicBezTo>
                  <a:cubicBezTo>
                    <a:pt x="382" y="186"/>
                    <a:pt x="353" y="209"/>
                    <a:pt x="343" y="209"/>
                  </a:cubicBezTo>
                  <a:cubicBezTo>
                    <a:pt x="342" y="209"/>
                    <a:pt x="341" y="209"/>
                    <a:pt x="341" y="209"/>
                  </a:cubicBezTo>
                  <a:cubicBezTo>
                    <a:pt x="340" y="208"/>
                    <a:pt x="340" y="205"/>
                    <a:pt x="342" y="199"/>
                  </a:cubicBezTo>
                  <a:cubicBezTo>
                    <a:pt x="346" y="189"/>
                    <a:pt x="358" y="174"/>
                    <a:pt x="369" y="159"/>
                  </a:cubicBezTo>
                  <a:cubicBezTo>
                    <a:pt x="373" y="154"/>
                    <a:pt x="376" y="149"/>
                    <a:pt x="380" y="145"/>
                  </a:cubicBezTo>
                  <a:cubicBezTo>
                    <a:pt x="381" y="143"/>
                    <a:pt x="382" y="140"/>
                    <a:pt x="381" y="139"/>
                  </a:cubicBezTo>
                  <a:cubicBezTo>
                    <a:pt x="380" y="137"/>
                    <a:pt x="377" y="136"/>
                    <a:pt x="374" y="136"/>
                  </a:cubicBezTo>
                  <a:cubicBezTo>
                    <a:pt x="371" y="136"/>
                    <a:pt x="367" y="137"/>
                    <a:pt x="365" y="140"/>
                  </a:cubicBezTo>
                  <a:cubicBezTo>
                    <a:pt x="354" y="151"/>
                    <a:pt x="350" y="156"/>
                    <a:pt x="343" y="165"/>
                  </a:cubicBezTo>
                  <a:cubicBezTo>
                    <a:pt x="342" y="167"/>
                    <a:pt x="340" y="169"/>
                    <a:pt x="338" y="172"/>
                  </a:cubicBezTo>
                  <a:cubicBezTo>
                    <a:pt x="317" y="191"/>
                    <a:pt x="290" y="211"/>
                    <a:pt x="280" y="211"/>
                  </a:cubicBezTo>
                  <a:cubicBezTo>
                    <a:pt x="279" y="211"/>
                    <a:pt x="278" y="210"/>
                    <a:pt x="278" y="210"/>
                  </a:cubicBezTo>
                  <a:cubicBezTo>
                    <a:pt x="277" y="209"/>
                    <a:pt x="277" y="207"/>
                    <a:pt x="279" y="202"/>
                  </a:cubicBezTo>
                  <a:cubicBezTo>
                    <a:pt x="286" y="183"/>
                    <a:pt x="299" y="159"/>
                    <a:pt x="314" y="136"/>
                  </a:cubicBezTo>
                  <a:cubicBezTo>
                    <a:pt x="396" y="97"/>
                    <a:pt x="429" y="39"/>
                    <a:pt x="432" y="18"/>
                  </a:cubicBezTo>
                  <a:cubicBezTo>
                    <a:pt x="433" y="12"/>
                    <a:pt x="432" y="7"/>
                    <a:pt x="429" y="4"/>
                  </a:cubicBezTo>
                  <a:cubicBezTo>
                    <a:pt x="427" y="2"/>
                    <a:pt x="424" y="0"/>
                    <a:pt x="420" y="0"/>
                  </a:cubicBezTo>
                  <a:cubicBezTo>
                    <a:pt x="414" y="0"/>
                    <a:pt x="407" y="3"/>
                    <a:pt x="400" y="8"/>
                  </a:cubicBezTo>
                  <a:cubicBezTo>
                    <a:pt x="345" y="52"/>
                    <a:pt x="301" y="113"/>
                    <a:pt x="267" y="188"/>
                  </a:cubicBezTo>
                  <a:cubicBezTo>
                    <a:pt x="259" y="198"/>
                    <a:pt x="239" y="211"/>
                    <a:pt x="231" y="211"/>
                  </a:cubicBezTo>
                  <a:cubicBezTo>
                    <a:pt x="230" y="211"/>
                    <a:pt x="229" y="210"/>
                    <a:pt x="229" y="210"/>
                  </a:cubicBezTo>
                  <a:cubicBezTo>
                    <a:pt x="228" y="209"/>
                    <a:pt x="228" y="207"/>
                    <a:pt x="229" y="205"/>
                  </a:cubicBezTo>
                  <a:cubicBezTo>
                    <a:pt x="235" y="192"/>
                    <a:pt x="240" y="181"/>
                    <a:pt x="245" y="171"/>
                  </a:cubicBezTo>
                  <a:cubicBezTo>
                    <a:pt x="247" y="169"/>
                    <a:pt x="248" y="167"/>
                    <a:pt x="249" y="165"/>
                  </a:cubicBezTo>
                  <a:cubicBezTo>
                    <a:pt x="250" y="163"/>
                    <a:pt x="250" y="160"/>
                    <a:pt x="249" y="158"/>
                  </a:cubicBezTo>
                  <a:cubicBezTo>
                    <a:pt x="248" y="157"/>
                    <a:pt x="246" y="156"/>
                    <a:pt x="244" y="156"/>
                  </a:cubicBezTo>
                  <a:cubicBezTo>
                    <a:pt x="242" y="156"/>
                    <a:pt x="240" y="157"/>
                    <a:pt x="238" y="160"/>
                  </a:cubicBezTo>
                  <a:cubicBezTo>
                    <a:pt x="229" y="172"/>
                    <a:pt x="189" y="211"/>
                    <a:pt x="177" y="212"/>
                  </a:cubicBezTo>
                  <a:cubicBezTo>
                    <a:pt x="177" y="212"/>
                    <a:pt x="177" y="212"/>
                    <a:pt x="177" y="212"/>
                  </a:cubicBezTo>
                  <a:cubicBezTo>
                    <a:pt x="177" y="212"/>
                    <a:pt x="177" y="212"/>
                    <a:pt x="177" y="212"/>
                  </a:cubicBezTo>
                  <a:cubicBezTo>
                    <a:pt x="177" y="202"/>
                    <a:pt x="226" y="144"/>
                    <a:pt x="247" y="144"/>
                  </a:cubicBezTo>
                  <a:cubicBezTo>
                    <a:pt x="249" y="144"/>
                    <a:pt x="250" y="145"/>
                    <a:pt x="251" y="145"/>
                  </a:cubicBezTo>
                  <a:cubicBezTo>
                    <a:pt x="254" y="147"/>
                    <a:pt x="256" y="146"/>
                    <a:pt x="257" y="145"/>
                  </a:cubicBezTo>
                  <a:cubicBezTo>
                    <a:pt x="257" y="144"/>
                    <a:pt x="257" y="142"/>
                    <a:pt x="254" y="141"/>
                  </a:cubicBezTo>
                  <a:cubicBezTo>
                    <a:pt x="250" y="139"/>
                    <a:pt x="246" y="138"/>
                    <a:pt x="241" y="138"/>
                  </a:cubicBezTo>
                  <a:cubicBezTo>
                    <a:pt x="222" y="138"/>
                    <a:pt x="191" y="156"/>
                    <a:pt x="173" y="187"/>
                  </a:cubicBezTo>
                  <a:cubicBezTo>
                    <a:pt x="164" y="196"/>
                    <a:pt x="142" y="214"/>
                    <a:pt x="130" y="214"/>
                  </a:cubicBezTo>
                  <a:cubicBezTo>
                    <a:pt x="128" y="214"/>
                    <a:pt x="126" y="213"/>
                    <a:pt x="125" y="212"/>
                  </a:cubicBezTo>
                  <a:cubicBezTo>
                    <a:pt x="123" y="210"/>
                    <a:pt x="122" y="205"/>
                    <a:pt x="123" y="199"/>
                  </a:cubicBezTo>
                  <a:cubicBezTo>
                    <a:pt x="138" y="191"/>
                    <a:pt x="163" y="170"/>
                    <a:pt x="170" y="153"/>
                  </a:cubicBezTo>
                  <a:cubicBezTo>
                    <a:pt x="172" y="147"/>
                    <a:pt x="172" y="142"/>
                    <a:pt x="169" y="139"/>
                  </a:cubicBezTo>
                  <a:cubicBezTo>
                    <a:pt x="168" y="136"/>
                    <a:pt x="164" y="135"/>
                    <a:pt x="160" y="135"/>
                  </a:cubicBezTo>
                  <a:cubicBezTo>
                    <a:pt x="156" y="135"/>
                    <a:pt x="151" y="136"/>
                    <a:pt x="147" y="138"/>
                  </a:cubicBezTo>
                  <a:cubicBezTo>
                    <a:pt x="126" y="149"/>
                    <a:pt x="111" y="179"/>
                    <a:pt x="109" y="196"/>
                  </a:cubicBezTo>
                  <a:cubicBezTo>
                    <a:pt x="106" y="198"/>
                    <a:pt x="84" y="211"/>
                    <a:pt x="74" y="211"/>
                  </a:cubicBezTo>
                  <a:cubicBezTo>
                    <a:pt x="72" y="211"/>
                    <a:pt x="71" y="211"/>
                    <a:pt x="71" y="210"/>
                  </a:cubicBezTo>
                  <a:cubicBezTo>
                    <a:pt x="70" y="208"/>
                    <a:pt x="70" y="206"/>
                    <a:pt x="72" y="202"/>
                  </a:cubicBezTo>
                  <a:cubicBezTo>
                    <a:pt x="79" y="187"/>
                    <a:pt x="90" y="170"/>
                    <a:pt x="101" y="154"/>
                  </a:cubicBezTo>
                  <a:cubicBezTo>
                    <a:pt x="103" y="151"/>
                    <a:pt x="106" y="148"/>
                    <a:pt x="108" y="145"/>
                  </a:cubicBezTo>
                  <a:cubicBezTo>
                    <a:pt x="108" y="144"/>
                    <a:pt x="108" y="143"/>
                    <a:pt x="108" y="142"/>
                  </a:cubicBezTo>
                  <a:cubicBezTo>
                    <a:pt x="106" y="139"/>
                    <a:pt x="102" y="137"/>
                    <a:pt x="97" y="137"/>
                  </a:cubicBezTo>
                  <a:cubicBezTo>
                    <a:pt x="94" y="137"/>
                    <a:pt x="91" y="138"/>
                    <a:pt x="88" y="140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68" y="152"/>
                    <a:pt x="55" y="161"/>
                    <a:pt x="34" y="180"/>
                  </a:cubicBezTo>
                  <a:cubicBezTo>
                    <a:pt x="42" y="164"/>
                    <a:pt x="47" y="157"/>
                    <a:pt x="54" y="145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118" y="109"/>
                    <a:pt x="160" y="72"/>
                    <a:pt x="173" y="37"/>
                  </a:cubicBezTo>
                  <a:cubicBezTo>
                    <a:pt x="177" y="25"/>
                    <a:pt x="175" y="18"/>
                    <a:pt x="172" y="14"/>
                  </a:cubicBezTo>
                  <a:cubicBezTo>
                    <a:pt x="170" y="11"/>
                    <a:pt x="165" y="9"/>
                    <a:pt x="159" y="9"/>
                  </a:cubicBezTo>
                  <a:cubicBezTo>
                    <a:pt x="152" y="9"/>
                    <a:pt x="143" y="12"/>
                    <a:pt x="134" y="19"/>
                  </a:cubicBezTo>
                  <a:cubicBezTo>
                    <a:pt x="109" y="38"/>
                    <a:pt x="78" y="84"/>
                    <a:pt x="44" y="133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30" y="142"/>
                    <a:pt x="20" y="144"/>
                    <a:pt x="16" y="144"/>
                  </a:cubicBezTo>
                  <a:cubicBezTo>
                    <a:pt x="13" y="144"/>
                    <a:pt x="11" y="145"/>
                    <a:pt x="11" y="146"/>
                  </a:cubicBezTo>
                  <a:cubicBezTo>
                    <a:pt x="11" y="148"/>
                    <a:pt x="12" y="148"/>
                    <a:pt x="14" y="149"/>
                  </a:cubicBezTo>
                  <a:cubicBezTo>
                    <a:pt x="15" y="149"/>
                    <a:pt x="16" y="149"/>
                    <a:pt x="17" y="149"/>
                  </a:cubicBezTo>
                  <a:cubicBezTo>
                    <a:pt x="20" y="149"/>
                    <a:pt x="27" y="148"/>
                    <a:pt x="37" y="145"/>
                  </a:cubicBezTo>
                  <a:cubicBezTo>
                    <a:pt x="33" y="154"/>
                    <a:pt x="27" y="163"/>
                    <a:pt x="22" y="172"/>
                  </a:cubicBezTo>
                  <a:cubicBezTo>
                    <a:pt x="14" y="185"/>
                    <a:pt x="7" y="198"/>
                    <a:pt x="2" y="209"/>
                  </a:cubicBezTo>
                  <a:cubicBezTo>
                    <a:pt x="0" y="212"/>
                    <a:pt x="0" y="216"/>
                    <a:pt x="1" y="218"/>
                  </a:cubicBezTo>
                  <a:cubicBezTo>
                    <a:pt x="2" y="219"/>
                    <a:pt x="3" y="219"/>
                    <a:pt x="4" y="219"/>
                  </a:cubicBezTo>
                  <a:cubicBezTo>
                    <a:pt x="6" y="219"/>
                    <a:pt x="8" y="218"/>
                    <a:pt x="10" y="216"/>
                  </a:cubicBezTo>
                  <a:cubicBezTo>
                    <a:pt x="30" y="192"/>
                    <a:pt x="67" y="162"/>
                    <a:pt x="90" y="150"/>
                  </a:cubicBezTo>
                  <a:cubicBezTo>
                    <a:pt x="64" y="180"/>
                    <a:pt x="60" y="197"/>
                    <a:pt x="60" y="204"/>
                  </a:cubicBezTo>
                  <a:cubicBezTo>
                    <a:pt x="60" y="214"/>
                    <a:pt x="65" y="219"/>
                    <a:pt x="74" y="219"/>
                  </a:cubicBezTo>
                  <a:cubicBezTo>
                    <a:pt x="82" y="219"/>
                    <a:pt x="93" y="215"/>
                    <a:pt x="110" y="206"/>
                  </a:cubicBezTo>
                  <a:cubicBezTo>
                    <a:pt x="112" y="216"/>
                    <a:pt x="119" y="220"/>
                    <a:pt x="128" y="220"/>
                  </a:cubicBezTo>
                  <a:cubicBezTo>
                    <a:pt x="141" y="220"/>
                    <a:pt x="156" y="211"/>
                    <a:pt x="167" y="202"/>
                  </a:cubicBezTo>
                  <a:cubicBezTo>
                    <a:pt x="164" y="210"/>
                    <a:pt x="165" y="215"/>
                    <a:pt x="167" y="218"/>
                  </a:cubicBezTo>
                  <a:cubicBezTo>
                    <a:pt x="168" y="220"/>
                    <a:pt x="170" y="221"/>
                    <a:pt x="173" y="221"/>
                  </a:cubicBezTo>
                  <a:cubicBezTo>
                    <a:pt x="183" y="221"/>
                    <a:pt x="200" y="210"/>
                    <a:pt x="219" y="191"/>
                  </a:cubicBezTo>
                  <a:cubicBezTo>
                    <a:pt x="216" y="203"/>
                    <a:pt x="216" y="211"/>
                    <a:pt x="220" y="216"/>
                  </a:cubicBezTo>
                  <a:cubicBezTo>
                    <a:pt x="222" y="218"/>
                    <a:pt x="225" y="220"/>
                    <a:pt x="228" y="220"/>
                  </a:cubicBezTo>
                  <a:cubicBezTo>
                    <a:pt x="237" y="220"/>
                    <a:pt x="250" y="213"/>
                    <a:pt x="264" y="201"/>
                  </a:cubicBezTo>
                  <a:cubicBezTo>
                    <a:pt x="264" y="207"/>
                    <a:pt x="264" y="212"/>
                    <a:pt x="267" y="215"/>
                  </a:cubicBezTo>
                  <a:cubicBezTo>
                    <a:pt x="269" y="217"/>
                    <a:pt x="272" y="219"/>
                    <a:pt x="276" y="219"/>
                  </a:cubicBezTo>
                  <a:cubicBezTo>
                    <a:pt x="289" y="219"/>
                    <a:pt x="310" y="207"/>
                    <a:pt x="330" y="188"/>
                  </a:cubicBezTo>
                  <a:cubicBezTo>
                    <a:pt x="326" y="201"/>
                    <a:pt x="326" y="210"/>
                    <a:pt x="330" y="215"/>
                  </a:cubicBezTo>
                  <a:cubicBezTo>
                    <a:pt x="332" y="218"/>
                    <a:pt x="335" y="219"/>
                    <a:pt x="339" y="219"/>
                  </a:cubicBezTo>
                  <a:cubicBezTo>
                    <a:pt x="351" y="219"/>
                    <a:pt x="371" y="206"/>
                    <a:pt x="394" y="183"/>
                  </a:cubicBezTo>
                  <a:cubicBezTo>
                    <a:pt x="386" y="198"/>
                    <a:pt x="378" y="211"/>
                    <a:pt x="376" y="213"/>
                  </a:cubicBezTo>
                  <a:cubicBezTo>
                    <a:pt x="375" y="215"/>
                    <a:pt x="375" y="216"/>
                    <a:pt x="375" y="216"/>
                  </a:cubicBezTo>
                  <a:cubicBezTo>
                    <a:pt x="377" y="219"/>
                    <a:pt x="380" y="219"/>
                    <a:pt x="382" y="219"/>
                  </a:cubicBezTo>
                  <a:cubicBezTo>
                    <a:pt x="385" y="219"/>
                    <a:pt x="388" y="218"/>
                    <a:pt x="390" y="216"/>
                  </a:cubicBezTo>
                  <a:cubicBezTo>
                    <a:pt x="405" y="199"/>
                    <a:pt x="445" y="167"/>
                    <a:pt x="464" y="155"/>
                  </a:cubicBezTo>
                  <a:close/>
                  <a:moveTo>
                    <a:pt x="411" y="12"/>
                  </a:moveTo>
                  <a:cubicBezTo>
                    <a:pt x="414" y="10"/>
                    <a:pt x="417" y="8"/>
                    <a:pt x="419" y="8"/>
                  </a:cubicBezTo>
                  <a:cubicBezTo>
                    <a:pt x="421" y="8"/>
                    <a:pt x="422" y="9"/>
                    <a:pt x="423" y="10"/>
                  </a:cubicBezTo>
                  <a:cubicBezTo>
                    <a:pt x="425" y="14"/>
                    <a:pt x="425" y="20"/>
                    <a:pt x="422" y="27"/>
                  </a:cubicBezTo>
                  <a:cubicBezTo>
                    <a:pt x="408" y="61"/>
                    <a:pt x="365" y="101"/>
                    <a:pt x="322" y="123"/>
                  </a:cubicBezTo>
                  <a:cubicBezTo>
                    <a:pt x="345" y="85"/>
                    <a:pt x="391" y="29"/>
                    <a:pt x="411" y="12"/>
                  </a:cubicBezTo>
                  <a:close/>
                  <a:moveTo>
                    <a:pt x="140" y="163"/>
                  </a:moveTo>
                  <a:cubicBezTo>
                    <a:pt x="150" y="149"/>
                    <a:pt x="158" y="141"/>
                    <a:pt x="162" y="141"/>
                  </a:cubicBezTo>
                  <a:cubicBezTo>
                    <a:pt x="162" y="141"/>
                    <a:pt x="162" y="141"/>
                    <a:pt x="163" y="142"/>
                  </a:cubicBezTo>
                  <a:cubicBezTo>
                    <a:pt x="164" y="142"/>
                    <a:pt x="165" y="143"/>
                    <a:pt x="165" y="145"/>
                  </a:cubicBezTo>
                  <a:cubicBezTo>
                    <a:pt x="165" y="156"/>
                    <a:pt x="137" y="183"/>
                    <a:pt x="124" y="190"/>
                  </a:cubicBezTo>
                  <a:cubicBezTo>
                    <a:pt x="126" y="185"/>
                    <a:pt x="133" y="174"/>
                    <a:pt x="140" y="163"/>
                  </a:cubicBezTo>
                  <a:close/>
                  <a:moveTo>
                    <a:pt x="151" y="18"/>
                  </a:moveTo>
                  <a:cubicBezTo>
                    <a:pt x="154" y="17"/>
                    <a:pt x="157" y="16"/>
                    <a:pt x="159" y="16"/>
                  </a:cubicBezTo>
                  <a:cubicBezTo>
                    <a:pt x="163" y="16"/>
                    <a:pt x="165" y="18"/>
                    <a:pt x="167" y="20"/>
                  </a:cubicBezTo>
                  <a:cubicBezTo>
                    <a:pt x="169" y="23"/>
                    <a:pt x="169" y="27"/>
                    <a:pt x="168" y="31"/>
                  </a:cubicBezTo>
                  <a:cubicBezTo>
                    <a:pt x="155" y="66"/>
                    <a:pt x="104" y="109"/>
                    <a:pt x="64" y="127"/>
                  </a:cubicBezTo>
                  <a:cubicBezTo>
                    <a:pt x="92" y="82"/>
                    <a:pt x="134" y="27"/>
                    <a:pt x="15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0804954-0ADB-1D4D-8130-B10D28FE3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3" y="2148"/>
              <a:ext cx="55" cy="61"/>
            </a:xfrm>
            <a:custGeom>
              <a:avLst/>
              <a:gdLst>
                <a:gd name="T0" fmla="*/ 19 w 27"/>
                <a:gd name="T1" fmla="*/ 1 h 30"/>
                <a:gd name="T2" fmla="*/ 0 w 27"/>
                <a:gd name="T3" fmla="*/ 26 h 30"/>
                <a:gd name="T4" fmla="*/ 1 w 27"/>
                <a:gd name="T5" fmla="*/ 30 h 30"/>
                <a:gd name="T6" fmla="*/ 2 w 27"/>
                <a:gd name="T7" fmla="*/ 30 h 30"/>
                <a:gd name="T8" fmla="*/ 3 w 27"/>
                <a:gd name="T9" fmla="*/ 29 h 30"/>
                <a:gd name="T10" fmla="*/ 23 w 27"/>
                <a:gd name="T11" fmla="*/ 9 h 30"/>
                <a:gd name="T12" fmla="*/ 27 w 27"/>
                <a:gd name="T13" fmla="*/ 3 h 30"/>
                <a:gd name="T14" fmla="*/ 19 w 27"/>
                <a:gd name="T1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0">
                  <a:moveTo>
                    <a:pt x="19" y="1"/>
                  </a:moveTo>
                  <a:cubicBezTo>
                    <a:pt x="8" y="6"/>
                    <a:pt x="0" y="24"/>
                    <a:pt x="0" y="26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1" y="30"/>
                    <a:pt x="1" y="30"/>
                    <a:pt x="2" y="30"/>
                  </a:cubicBezTo>
                  <a:cubicBezTo>
                    <a:pt x="3" y="30"/>
                    <a:pt x="3" y="29"/>
                    <a:pt x="3" y="29"/>
                  </a:cubicBezTo>
                  <a:cubicBezTo>
                    <a:pt x="7" y="22"/>
                    <a:pt x="15" y="13"/>
                    <a:pt x="23" y="9"/>
                  </a:cubicBezTo>
                  <a:cubicBezTo>
                    <a:pt x="26" y="7"/>
                    <a:pt x="27" y="5"/>
                    <a:pt x="27" y="3"/>
                  </a:cubicBezTo>
                  <a:cubicBezTo>
                    <a:pt x="26" y="1"/>
                    <a:pt x="23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6DD7701-BD86-A742-81E4-35ABFA2E4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" y="2829"/>
              <a:ext cx="102" cy="116"/>
            </a:xfrm>
            <a:custGeom>
              <a:avLst/>
              <a:gdLst>
                <a:gd name="T0" fmla="*/ 34 w 50"/>
                <a:gd name="T1" fmla="*/ 5 h 57"/>
                <a:gd name="T2" fmla="*/ 1 w 50"/>
                <a:gd name="T3" fmla="*/ 49 h 57"/>
                <a:gd name="T4" fmla="*/ 4 w 50"/>
                <a:gd name="T5" fmla="*/ 52 h 57"/>
                <a:gd name="T6" fmla="*/ 41 w 50"/>
                <a:gd name="T7" fmla="*/ 16 h 57"/>
                <a:gd name="T8" fmla="*/ 34 w 50"/>
                <a:gd name="T9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7">
                  <a:moveTo>
                    <a:pt x="34" y="5"/>
                  </a:moveTo>
                  <a:cubicBezTo>
                    <a:pt x="14" y="12"/>
                    <a:pt x="1" y="46"/>
                    <a:pt x="1" y="49"/>
                  </a:cubicBezTo>
                  <a:cubicBezTo>
                    <a:pt x="0" y="52"/>
                    <a:pt x="2" y="57"/>
                    <a:pt x="4" y="52"/>
                  </a:cubicBezTo>
                  <a:cubicBezTo>
                    <a:pt x="12" y="39"/>
                    <a:pt x="26" y="23"/>
                    <a:pt x="41" y="16"/>
                  </a:cubicBezTo>
                  <a:cubicBezTo>
                    <a:pt x="50" y="11"/>
                    <a:pt x="46" y="0"/>
                    <a:pt x="3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3099CB1-1520-484E-A04D-D53DC91A7A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2" y="2499"/>
              <a:ext cx="2536" cy="1062"/>
            </a:xfrm>
            <a:custGeom>
              <a:avLst/>
              <a:gdLst>
                <a:gd name="T0" fmla="*/ 1043 w 1242"/>
                <a:gd name="T1" fmla="*/ 163 h 519"/>
                <a:gd name="T2" fmla="*/ 1041 w 1242"/>
                <a:gd name="T3" fmla="*/ 108 h 519"/>
                <a:gd name="T4" fmla="*/ 879 w 1242"/>
                <a:gd name="T5" fmla="*/ 136 h 519"/>
                <a:gd name="T6" fmla="*/ 1000 w 1242"/>
                <a:gd name="T7" fmla="*/ 183 h 519"/>
                <a:gd name="T8" fmla="*/ 848 w 1242"/>
                <a:gd name="T9" fmla="*/ 362 h 519"/>
                <a:gd name="T10" fmla="*/ 896 w 1242"/>
                <a:gd name="T11" fmla="*/ 234 h 519"/>
                <a:gd name="T12" fmla="*/ 855 w 1242"/>
                <a:gd name="T13" fmla="*/ 245 h 519"/>
                <a:gd name="T14" fmla="*/ 774 w 1242"/>
                <a:gd name="T15" fmla="*/ 251 h 519"/>
                <a:gd name="T16" fmla="*/ 617 w 1242"/>
                <a:gd name="T17" fmla="*/ 358 h 519"/>
                <a:gd name="T18" fmla="*/ 671 w 1242"/>
                <a:gd name="T19" fmla="*/ 240 h 519"/>
                <a:gd name="T20" fmla="*/ 649 w 1242"/>
                <a:gd name="T21" fmla="*/ 200 h 519"/>
                <a:gd name="T22" fmla="*/ 619 w 1242"/>
                <a:gd name="T23" fmla="*/ 231 h 519"/>
                <a:gd name="T24" fmla="*/ 486 w 1242"/>
                <a:gd name="T25" fmla="*/ 350 h 519"/>
                <a:gd name="T26" fmla="*/ 491 w 1242"/>
                <a:gd name="T27" fmla="*/ 250 h 519"/>
                <a:gd name="T28" fmla="*/ 472 w 1242"/>
                <a:gd name="T29" fmla="*/ 197 h 519"/>
                <a:gd name="T30" fmla="*/ 571 w 1242"/>
                <a:gd name="T31" fmla="*/ 24 h 519"/>
                <a:gd name="T32" fmla="*/ 68 w 1242"/>
                <a:gd name="T33" fmla="*/ 320 h 519"/>
                <a:gd name="T34" fmla="*/ 346 w 1242"/>
                <a:gd name="T35" fmla="*/ 125 h 519"/>
                <a:gd name="T36" fmla="*/ 285 w 1242"/>
                <a:gd name="T37" fmla="*/ 11 h 519"/>
                <a:gd name="T38" fmla="*/ 373 w 1242"/>
                <a:gd name="T39" fmla="*/ 332 h 519"/>
                <a:gd name="T40" fmla="*/ 377 w 1242"/>
                <a:gd name="T41" fmla="*/ 384 h 519"/>
                <a:gd name="T42" fmla="*/ 458 w 1242"/>
                <a:gd name="T43" fmla="*/ 361 h 519"/>
                <a:gd name="T44" fmla="*/ 626 w 1242"/>
                <a:gd name="T45" fmla="*/ 238 h 519"/>
                <a:gd name="T46" fmla="*/ 595 w 1242"/>
                <a:gd name="T47" fmla="*/ 355 h 519"/>
                <a:gd name="T48" fmla="*/ 743 w 1242"/>
                <a:gd name="T49" fmla="*/ 371 h 519"/>
                <a:gd name="T50" fmla="*/ 776 w 1242"/>
                <a:gd name="T51" fmla="*/ 371 h 519"/>
                <a:gd name="T52" fmla="*/ 941 w 1242"/>
                <a:gd name="T53" fmla="*/ 291 h 519"/>
                <a:gd name="T54" fmla="*/ 1074 w 1242"/>
                <a:gd name="T55" fmla="*/ 441 h 519"/>
                <a:gd name="T56" fmla="*/ 1031 w 1242"/>
                <a:gd name="T57" fmla="*/ 182 h 519"/>
                <a:gd name="T58" fmla="*/ 1215 w 1242"/>
                <a:gd name="T59" fmla="*/ 185 h 519"/>
                <a:gd name="T60" fmla="*/ 1199 w 1242"/>
                <a:gd name="T61" fmla="*/ 151 h 519"/>
                <a:gd name="T62" fmla="*/ 481 w 1242"/>
                <a:gd name="T63" fmla="*/ 176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42" h="519">
                  <a:moveTo>
                    <a:pt x="1199" y="151"/>
                  </a:moveTo>
                  <a:cubicBezTo>
                    <a:pt x="1162" y="154"/>
                    <a:pt x="1117" y="160"/>
                    <a:pt x="1043" y="163"/>
                  </a:cubicBezTo>
                  <a:cubicBezTo>
                    <a:pt x="1054" y="145"/>
                    <a:pt x="1064" y="129"/>
                    <a:pt x="1067" y="123"/>
                  </a:cubicBezTo>
                  <a:cubicBezTo>
                    <a:pt x="1077" y="104"/>
                    <a:pt x="1053" y="90"/>
                    <a:pt x="1041" y="108"/>
                  </a:cubicBezTo>
                  <a:cubicBezTo>
                    <a:pt x="1037" y="113"/>
                    <a:pt x="1026" y="135"/>
                    <a:pt x="1010" y="164"/>
                  </a:cubicBezTo>
                  <a:cubicBezTo>
                    <a:pt x="962" y="163"/>
                    <a:pt x="870" y="167"/>
                    <a:pt x="879" y="136"/>
                  </a:cubicBezTo>
                  <a:cubicBezTo>
                    <a:pt x="881" y="127"/>
                    <a:pt x="874" y="129"/>
                    <a:pt x="872" y="133"/>
                  </a:cubicBezTo>
                  <a:cubicBezTo>
                    <a:pt x="863" y="168"/>
                    <a:pt x="912" y="184"/>
                    <a:pt x="1000" y="183"/>
                  </a:cubicBezTo>
                  <a:cubicBezTo>
                    <a:pt x="972" y="227"/>
                    <a:pt x="952" y="266"/>
                    <a:pt x="949" y="269"/>
                  </a:cubicBezTo>
                  <a:cubicBezTo>
                    <a:pt x="947" y="273"/>
                    <a:pt x="889" y="334"/>
                    <a:pt x="848" y="362"/>
                  </a:cubicBezTo>
                  <a:cubicBezTo>
                    <a:pt x="867" y="331"/>
                    <a:pt x="866" y="261"/>
                    <a:pt x="875" y="251"/>
                  </a:cubicBezTo>
                  <a:cubicBezTo>
                    <a:pt x="880" y="245"/>
                    <a:pt x="885" y="238"/>
                    <a:pt x="896" y="234"/>
                  </a:cubicBezTo>
                  <a:cubicBezTo>
                    <a:pt x="900" y="232"/>
                    <a:pt x="891" y="221"/>
                    <a:pt x="879" y="224"/>
                  </a:cubicBezTo>
                  <a:cubicBezTo>
                    <a:pt x="867" y="231"/>
                    <a:pt x="858" y="242"/>
                    <a:pt x="855" y="245"/>
                  </a:cubicBezTo>
                  <a:cubicBezTo>
                    <a:pt x="799" y="305"/>
                    <a:pt x="679" y="415"/>
                    <a:pt x="706" y="359"/>
                  </a:cubicBezTo>
                  <a:cubicBezTo>
                    <a:pt x="724" y="322"/>
                    <a:pt x="754" y="283"/>
                    <a:pt x="774" y="251"/>
                  </a:cubicBezTo>
                  <a:cubicBezTo>
                    <a:pt x="781" y="239"/>
                    <a:pt x="756" y="233"/>
                    <a:pt x="746" y="246"/>
                  </a:cubicBezTo>
                  <a:cubicBezTo>
                    <a:pt x="718" y="287"/>
                    <a:pt x="609" y="407"/>
                    <a:pt x="617" y="358"/>
                  </a:cubicBezTo>
                  <a:cubicBezTo>
                    <a:pt x="619" y="343"/>
                    <a:pt x="654" y="291"/>
                    <a:pt x="676" y="255"/>
                  </a:cubicBezTo>
                  <a:cubicBezTo>
                    <a:pt x="680" y="249"/>
                    <a:pt x="676" y="242"/>
                    <a:pt x="671" y="240"/>
                  </a:cubicBezTo>
                  <a:cubicBezTo>
                    <a:pt x="654" y="234"/>
                    <a:pt x="651" y="234"/>
                    <a:pt x="636" y="224"/>
                  </a:cubicBezTo>
                  <a:cubicBezTo>
                    <a:pt x="637" y="220"/>
                    <a:pt x="647" y="204"/>
                    <a:pt x="649" y="200"/>
                  </a:cubicBezTo>
                  <a:cubicBezTo>
                    <a:pt x="655" y="191"/>
                    <a:pt x="641" y="184"/>
                    <a:pt x="636" y="192"/>
                  </a:cubicBezTo>
                  <a:cubicBezTo>
                    <a:pt x="623" y="213"/>
                    <a:pt x="622" y="226"/>
                    <a:pt x="619" y="231"/>
                  </a:cubicBezTo>
                  <a:cubicBezTo>
                    <a:pt x="596" y="262"/>
                    <a:pt x="559" y="312"/>
                    <a:pt x="525" y="346"/>
                  </a:cubicBezTo>
                  <a:cubicBezTo>
                    <a:pt x="506" y="365"/>
                    <a:pt x="469" y="389"/>
                    <a:pt x="486" y="350"/>
                  </a:cubicBezTo>
                  <a:cubicBezTo>
                    <a:pt x="497" y="321"/>
                    <a:pt x="513" y="291"/>
                    <a:pt x="532" y="259"/>
                  </a:cubicBezTo>
                  <a:cubicBezTo>
                    <a:pt x="540" y="245"/>
                    <a:pt x="521" y="230"/>
                    <a:pt x="491" y="250"/>
                  </a:cubicBezTo>
                  <a:cubicBezTo>
                    <a:pt x="475" y="260"/>
                    <a:pt x="449" y="277"/>
                    <a:pt x="404" y="328"/>
                  </a:cubicBezTo>
                  <a:cubicBezTo>
                    <a:pt x="418" y="297"/>
                    <a:pt x="443" y="245"/>
                    <a:pt x="472" y="197"/>
                  </a:cubicBezTo>
                  <a:cubicBezTo>
                    <a:pt x="562" y="139"/>
                    <a:pt x="603" y="87"/>
                    <a:pt x="623" y="46"/>
                  </a:cubicBezTo>
                  <a:cubicBezTo>
                    <a:pt x="641" y="11"/>
                    <a:pt x="609" y="0"/>
                    <a:pt x="571" y="24"/>
                  </a:cubicBezTo>
                  <a:cubicBezTo>
                    <a:pt x="485" y="80"/>
                    <a:pt x="413" y="241"/>
                    <a:pt x="379" y="314"/>
                  </a:cubicBezTo>
                  <a:cubicBezTo>
                    <a:pt x="271" y="460"/>
                    <a:pt x="84" y="488"/>
                    <a:pt x="68" y="320"/>
                  </a:cubicBezTo>
                  <a:cubicBezTo>
                    <a:pt x="54" y="184"/>
                    <a:pt x="182" y="36"/>
                    <a:pt x="285" y="26"/>
                  </a:cubicBezTo>
                  <a:cubicBezTo>
                    <a:pt x="383" y="16"/>
                    <a:pt x="396" y="63"/>
                    <a:pt x="346" y="125"/>
                  </a:cubicBezTo>
                  <a:cubicBezTo>
                    <a:pt x="333" y="142"/>
                    <a:pt x="357" y="153"/>
                    <a:pt x="365" y="143"/>
                  </a:cubicBezTo>
                  <a:cubicBezTo>
                    <a:pt x="435" y="59"/>
                    <a:pt x="373" y="3"/>
                    <a:pt x="285" y="11"/>
                  </a:cubicBezTo>
                  <a:cubicBezTo>
                    <a:pt x="149" y="23"/>
                    <a:pt x="0" y="171"/>
                    <a:pt x="34" y="330"/>
                  </a:cubicBezTo>
                  <a:cubicBezTo>
                    <a:pt x="72" y="511"/>
                    <a:pt x="294" y="479"/>
                    <a:pt x="373" y="332"/>
                  </a:cubicBezTo>
                  <a:cubicBezTo>
                    <a:pt x="370" y="338"/>
                    <a:pt x="358" y="362"/>
                    <a:pt x="354" y="373"/>
                  </a:cubicBezTo>
                  <a:cubicBezTo>
                    <a:pt x="345" y="395"/>
                    <a:pt x="374" y="394"/>
                    <a:pt x="377" y="384"/>
                  </a:cubicBezTo>
                  <a:cubicBezTo>
                    <a:pt x="390" y="350"/>
                    <a:pt x="463" y="285"/>
                    <a:pt x="504" y="258"/>
                  </a:cubicBezTo>
                  <a:cubicBezTo>
                    <a:pt x="484" y="293"/>
                    <a:pt x="459" y="331"/>
                    <a:pt x="458" y="361"/>
                  </a:cubicBezTo>
                  <a:cubicBezTo>
                    <a:pt x="457" y="413"/>
                    <a:pt x="517" y="375"/>
                    <a:pt x="536" y="358"/>
                  </a:cubicBezTo>
                  <a:cubicBezTo>
                    <a:pt x="564" y="331"/>
                    <a:pt x="591" y="292"/>
                    <a:pt x="626" y="238"/>
                  </a:cubicBezTo>
                  <a:cubicBezTo>
                    <a:pt x="627" y="241"/>
                    <a:pt x="655" y="246"/>
                    <a:pt x="653" y="250"/>
                  </a:cubicBezTo>
                  <a:cubicBezTo>
                    <a:pt x="628" y="281"/>
                    <a:pt x="598" y="330"/>
                    <a:pt x="595" y="355"/>
                  </a:cubicBezTo>
                  <a:cubicBezTo>
                    <a:pt x="589" y="406"/>
                    <a:pt x="631" y="395"/>
                    <a:pt x="698" y="324"/>
                  </a:cubicBezTo>
                  <a:cubicBezTo>
                    <a:pt x="665" y="406"/>
                    <a:pt x="716" y="393"/>
                    <a:pt x="743" y="371"/>
                  </a:cubicBezTo>
                  <a:cubicBezTo>
                    <a:pt x="779" y="343"/>
                    <a:pt x="840" y="273"/>
                    <a:pt x="840" y="278"/>
                  </a:cubicBezTo>
                  <a:cubicBezTo>
                    <a:pt x="844" y="367"/>
                    <a:pt x="792" y="405"/>
                    <a:pt x="776" y="371"/>
                  </a:cubicBezTo>
                  <a:cubicBezTo>
                    <a:pt x="774" y="365"/>
                    <a:pt x="768" y="369"/>
                    <a:pt x="769" y="374"/>
                  </a:cubicBezTo>
                  <a:cubicBezTo>
                    <a:pt x="778" y="410"/>
                    <a:pt x="859" y="395"/>
                    <a:pt x="941" y="291"/>
                  </a:cubicBezTo>
                  <a:cubicBezTo>
                    <a:pt x="889" y="452"/>
                    <a:pt x="1011" y="519"/>
                    <a:pt x="1077" y="452"/>
                  </a:cubicBezTo>
                  <a:cubicBezTo>
                    <a:pt x="1087" y="442"/>
                    <a:pt x="1077" y="438"/>
                    <a:pt x="1074" y="441"/>
                  </a:cubicBezTo>
                  <a:cubicBezTo>
                    <a:pt x="1015" y="498"/>
                    <a:pt x="953" y="452"/>
                    <a:pt x="954" y="382"/>
                  </a:cubicBezTo>
                  <a:cubicBezTo>
                    <a:pt x="955" y="319"/>
                    <a:pt x="974" y="288"/>
                    <a:pt x="1031" y="182"/>
                  </a:cubicBezTo>
                  <a:cubicBezTo>
                    <a:pt x="1107" y="176"/>
                    <a:pt x="1127" y="173"/>
                    <a:pt x="1195" y="167"/>
                  </a:cubicBezTo>
                  <a:cubicBezTo>
                    <a:pt x="1209" y="166"/>
                    <a:pt x="1229" y="167"/>
                    <a:pt x="1215" y="185"/>
                  </a:cubicBezTo>
                  <a:cubicBezTo>
                    <a:pt x="1212" y="189"/>
                    <a:pt x="1218" y="191"/>
                    <a:pt x="1221" y="188"/>
                  </a:cubicBezTo>
                  <a:cubicBezTo>
                    <a:pt x="1230" y="181"/>
                    <a:pt x="1242" y="148"/>
                    <a:pt x="1199" y="151"/>
                  </a:cubicBezTo>
                  <a:close/>
                  <a:moveTo>
                    <a:pt x="613" y="25"/>
                  </a:moveTo>
                  <a:cubicBezTo>
                    <a:pt x="630" y="31"/>
                    <a:pt x="552" y="133"/>
                    <a:pt x="481" y="176"/>
                  </a:cubicBezTo>
                  <a:cubicBezTo>
                    <a:pt x="509" y="124"/>
                    <a:pt x="575" y="13"/>
                    <a:pt x="61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BB65577-610A-0740-A921-8633DB047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" y="1385"/>
              <a:ext cx="102" cy="117"/>
            </a:xfrm>
            <a:custGeom>
              <a:avLst/>
              <a:gdLst>
                <a:gd name="T0" fmla="*/ 4 w 50"/>
                <a:gd name="T1" fmla="*/ 53 h 57"/>
                <a:gd name="T2" fmla="*/ 40 w 50"/>
                <a:gd name="T3" fmla="*/ 16 h 57"/>
                <a:gd name="T4" fmla="*/ 34 w 50"/>
                <a:gd name="T5" fmla="*/ 5 h 57"/>
                <a:gd name="T6" fmla="*/ 0 w 50"/>
                <a:gd name="T7" fmla="*/ 49 h 57"/>
                <a:gd name="T8" fmla="*/ 4 w 50"/>
                <a:gd name="T9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7">
                  <a:moveTo>
                    <a:pt x="4" y="53"/>
                  </a:moveTo>
                  <a:cubicBezTo>
                    <a:pt x="11" y="39"/>
                    <a:pt x="26" y="23"/>
                    <a:pt x="40" y="16"/>
                  </a:cubicBezTo>
                  <a:cubicBezTo>
                    <a:pt x="50" y="11"/>
                    <a:pt x="46" y="0"/>
                    <a:pt x="34" y="5"/>
                  </a:cubicBezTo>
                  <a:cubicBezTo>
                    <a:pt x="13" y="13"/>
                    <a:pt x="1" y="46"/>
                    <a:pt x="0" y="49"/>
                  </a:cubicBezTo>
                  <a:cubicBezTo>
                    <a:pt x="0" y="52"/>
                    <a:pt x="1" y="57"/>
                    <a:pt x="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C04AC53-F541-404E-8108-E9C643FE64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2" y="827"/>
              <a:ext cx="3031" cy="1501"/>
            </a:xfrm>
            <a:custGeom>
              <a:avLst/>
              <a:gdLst>
                <a:gd name="T0" fmla="*/ 497 w 1484"/>
                <a:gd name="T1" fmla="*/ 455 h 734"/>
                <a:gd name="T2" fmla="*/ 729 w 1484"/>
                <a:gd name="T3" fmla="*/ 437 h 734"/>
                <a:gd name="T4" fmla="*/ 718 w 1484"/>
                <a:gd name="T5" fmla="*/ 506 h 734"/>
                <a:gd name="T6" fmla="*/ 799 w 1484"/>
                <a:gd name="T7" fmla="*/ 490 h 734"/>
                <a:gd name="T8" fmla="*/ 934 w 1484"/>
                <a:gd name="T9" fmla="*/ 505 h 734"/>
                <a:gd name="T10" fmla="*/ 1092 w 1484"/>
                <a:gd name="T11" fmla="*/ 462 h 734"/>
                <a:gd name="T12" fmla="*/ 1168 w 1484"/>
                <a:gd name="T13" fmla="*/ 504 h 734"/>
                <a:gd name="T14" fmla="*/ 1310 w 1484"/>
                <a:gd name="T15" fmla="*/ 391 h 734"/>
                <a:gd name="T16" fmla="*/ 1416 w 1484"/>
                <a:gd name="T17" fmla="*/ 475 h 734"/>
                <a:gd name="T18" fmla="*/ 1196 w 1484"/>
                <a:gd name="T19" fmla="*/ 688 h 734"/>
                <a:gd name="T20" fmla="*/ 1200 w 1484"/>
                <a:gd name="T21" fmla="*/ 616 h 734"/>
                <a:gd name="T22" fmla="*/ 1344 w 1484"/>
                <a:gd name="T23" fmla="*/ 658 h 734"/>
                <a:gd name="T24" fmla="*/ 1453 w 1484"/>
                <a:gd name="T25" fmla="*/ 412 h 734"/>
                <a:gd name="T26" fmla="*/ 1448 w 1484"/>
                <a:gd name="T27" fmla="*/ 379 h 734"/>
                <a:gd name="T28" fmla="*/ 1477 w 1484"/>
                <a:gd name="T29" fmla="*/ 394 h 734"/>
                <a:gd name="T30" fmla="*/ 1340 w 1484"/>
                <a:gd name="T31" fmla="*/ 460 h 734"/>
                <a:gd name="T32" fmla="*/ 1344 w 1484"/>
                <a:gd name="T33" fmla="*/ 376 h 734"/>
                <a:gd name="T34" fmla="*/ 1216 w 1484"/>
                <a:gd name="T35" fmla="*/ 463 h 734"/>
                <a:gd name="T36" fmla="*/ 1242 w 1484"/>
                <a:gd name="T37" fmla="*/ 373 h 734"/>
                <a:gd name="T38" fmla="*/ 1105 w 1484"/>
                <a:gd name="T39" fmla="*/ 502 h 734"/>
                <a:gd name="T40" fmla="*/ 1151 w 1484"/>
                <a:gd name="T41" fmla="*/ 370 h 734"/>
                <a:gd name="T42" fmla="*/ 1028 w 1484"/>
                <a:gd name="T43" fmla="*/ 425 h 734"/>
                <a:gd name="T44" fmla="*/ 1172 w 1484"/>
                <a:gd name="T45" fmla="*/ 147 h 734"/>
                <a:gd name="T46" fmla="*/ 897 w 1484"/>
                <a:gd name="T47" fmla="*/ 443 h 734"/>
                <a:gd name="T48" fmla="*/ 878 w 1484"/>
                <a:gd name="T49" fmla="*/ 384 h 734"/>
                <a:gd name="T50" fmla="*/ 750 w 1484"/>
                <a:gd name="T51" fmla="*/ 448 h 734"/>
                <a:gd name="T52" fmla="*/ 774 w 1484"/>
                <a:gd name="T53" fmla="*/ 368 h 734"/>
                <a:gd name="T54" fmla="*/ 608 w 1484"/>
                <a:gd name="T55" fmla="*/ 480 h 734"/>
                <a:gd name="T56" fmla="*/ 651 w 1484"/>
                <a:gd name="T57" fmla="*/ 371 h 734"/>
                <a:gd name="T58" fmla="*/ 514 w 1484"/>
                <a:gd name="T59" fmla="*/ 475 h 734"/>
                <a:gd name="T60" fmla="*/ 866 w 1484"/>
                <a:gd name="T61" fmla="*/ 272 h 734"/>
                <a:gd name="T62" fmla="*/ 890 w 1484"/>
                <a:gd name="T63" fmla="*/ 302 h 734"/>
                <a:gd name="T64" fmla="*/ 649 w 1484"/>
                <a:gd name="T65" fmla="*/ 266 h 734"/>
                <a:gd name="T66" fmla="*/ 657 w 1484"/>
                <a:gd name="T67" fmla="*/ 215 h 734"/>
                <a:gd name="T68" fmla="*/ 495 w 1484"/>
                <a:gd name="T69" fmla="*/ 231 h 734"/>
                <a:gd name="T70" fmla="*/ 607 w 1484"/>
                <a:gd name="T71" fmla="*/ 280 h 734"/>
                <a:gd name="T72" fmla="*/ 410 w 1484"/>
                <a:gd name="T73" fmla="*/ 485 h 734"/>
                <a:gd name="T74" fmla="*/ 518 w 1484"/>
                <a:gd name="T75" fmla="*/ 354 h 734"/>
                <a:gd name="T76" fmla="*/ 409 w 1484"/>
                <a:gd name="T77" fmla="*/ 397 h 734"/>
                <a:gd name="T78" fmla="*/ 369 w 1484"/>
                <a:gd name="T79" fmla="*/ 363 h 734"/>
                <a:gd name="T80" fmla="*/ 383 w 1484"/>
                <a:gd name="T81" fmla="*/ 414 h 734"/>
                <a:gd name="T82" fmla="*/ 229 w 1484"/>
                <a:gd name="T83" fmla="*/ 267 h 734"/>
                <a:gd name="T84" fmla="*/ 264 w 1484"/>
                <a:gd name="T85" fmla="*/ 258 h 734"/>
                <a:gd name="T86" fmla="*/ 277 w 1484"/>
                <a:gd name="T87" fmla="*/ 257 h 734"/>
                <a:gd name="T88" fmla="*/ 288 w 1484"/>
                <a:gd name="T89" fmla="*/ 253 h 734"/>
                <a:gd name="T90" fmla="*/ 290 w 1484"/>
                <a:gd name="T91" fmla="*/ 244 h 734"/>
                <a:gd name="T92" fmla="*/ 284 w 1484"/>
                <a:gd name="T93" fmla="*/ 235 h 734"/>
                <a:gd name="T94" fmla="*/ 217 w 1484"/>
                <a:gd name="T95" fmla="*/ 143 h 734"/>
                <a:gd name="T96" fmla="*/ 465 w 1484"/>
                <a:gd name="T97" fmla="*/ 123 h 734"/>
                <a:gd name="T98" fmla="*/ 403 w 1484"/>
                <a:gd name="T99" fmla="*/ 9 h 734"/>
                <a:gd name="T100" fmla="*/ 216 w 1484"/>
                <a:gd name="T101" fmla="*/ 249 h 734"/>
                <a:gd name="T102" fmla="*/ 215 w 1484"/>
                <a:gd name="T103" fmla="*/ 251 h 734"/>
                <a:gd name="T104" fmla="*/ 77 w 1484"/>
                <a:gd name="T105" fmla="*/ 329 h 734"/>
                <a:gd name="T106" fmla="*/ 37 w 1484"/>
                <a:gd name="T107" fmla="*/ 572 h 734"/>
                <a:gd name="T108" fmla="*/ 383 w 1484"/>
                <a:gd name="T109" fmla="*/ 430 h 734"/>
                <a:gd name="T110" fmla="*/ 1181 w 1484"/>
                <a:gd name="T111" fmla="*/ 158 h 734"/>
                <a:gd name="T112" fmla="*/ 1039 w 1484"/>
                <a:gd name="T113" fmla="*/ 399 h 734"/>
                <a:gd name="T114" fmla="*/ 904 w 1484"/>
                <a:gd name="T115" fmla="*/ 482 h 734"/>
                <a:gd name="T116" fmla="*/ 996 w 1484"/>
                <a:gd name="T117" fmla="*/ 443 h 734"/>
                <a:gd name="T118" fmla="*/ 683 w 1484"/>
                <a:gd name="T119" fmla="*/ 375 h 734"/>
                <a:gd name="T120" fmla="*/ 683 w 1484"/>
                <a:gd name="T121" fmla="*/ 37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84" h="734">
                  <a:moveTo>
                    <a:pt x="392" y="501"/>
                  </a:moveTo>
                  <a:cubicBezTo>
                    <a:pt x="413" y="530"/>
                    <a:pt x="461" y="485"/>
                    <a:pt x="497" y="455"/>
                  </a:cubicBezTo>
                  <a:cubicBezTo>
                    <a:pt x="475" y="530"/>
                    <a:pt x="540" y="515"/>
                    <a:pt x="589" y="491"/>
                  </a:cubicBezTo>
                  <a:cubicBezTo>
                    <a:pt x="604" y="541"/>
                    <a:pt x="685" y="483"/>
                    <a:pt x="729" y="437"/>
                  </a:cubicBezTo>
                  <a:cubicBezTo>
                    <a:pt x="713" y="466"/>
                    <a:pt x="709" y="475"/>
                    <a:pt x="697" y="502"/>
                  </a:cubicBezTo>
                  <a:cubicBezTo>
                    <a:pt x="692" y="511"/>
                    <a:pt x="713" y="516"/>
                    <a:pt x="718" y="506"/>
                  </a:cubicBezTo>
                  <a:cubicBezTo>
                    <a:pt x="745" y="455"/>
                    <a:pt x="847" y="379"/>
                    <a:pt x="854" y="382"/>
                  </a:cubicBezTo>
                  <a:cubicBezTo>
                    <a:pt x="827" y="427"/>
                    <a:pt x="797" y="464"/>
                    <a:pt x="799" y="490"/>
                  </a:cubicBezTo>
                  <a:cubicBezTo>
                    <a:pt x="801" y="528"/>
                    <a:pt x="829" y="511"/>
                    <a:pt x="888" y="463"/>
                  </a:cubicBezTo>
                  <a:cubicBezTo>
                    <a:pt x="870" y="517"/>
                    <a:pt x="911" y="518"/>
                    <a:pt x="934" y="505"/>
                  </a:cubicBezTo>
                  <a:cubicBezTo>
                    <a:pt x="958" y="492"/>
                    <a:pt x="974" y="477"/>
                    <a:pt x="994" y="459"/>
                  </a:cubicBezTo>
                  <a:cubicBezTo>
                    <a:pt x="992" y="544"/>
                    <a:pt x="1056" y="505"/>
                    <a:pt x="1092" y="462"/>
                  </a:cubicBezTo>
                  <a:cubicBezTo>
                    <a:pt x="1064" y="537"/>
                    <a:pt x="1125" y="521"/>
                    <a:pt x="1192" y="455"/>
                  </a:cubicBezTo>
                  <a:cubicBezTo>
                    <a:pt x="1184" y="472"/>
                    <a:pt x="1179" y="481"/>
                    <a:pt x="1168" y="504"/>
                  </a:cubicBezTo>
                  <a:cubicBezTo>
                    <a:pt x="1165" y="511"/>
                    <a:pt x="1183" y="517"/>
                    <a:pt x="1192" y="504"/>
                  </a:cubicBezTo>
                  <a:cubicBezTo>
                    <a:pt x="1208" y="479"/>
                    <a:pt x="1258" y="437"/>
                    <a:pt x="1310" y="391"/>
                  </a:cubicBezTo>
                  <a:cubicBezTo>
                    <a:pt x="1221" y="522"/>
                    <a:pt x="1283" y="535"/>
                    <a:pt x="1332" y="481"/>
                  </a:cubicBezTo>
                  <a:cubicBezTo>
                    <a:pt x="1326" y="550"/>
                    <a:pt x="1404" y="490"/>
                    <a:pt x="1416" y="475"/>
                  </a:cubicBezTo>
                  <a:cubicBezTo>
                    <a:pt x="1379" y="558"/>
                    <a:pt x="1354" y="610"/>
                    <a:pt x="1329" y="648"/>
                  </a:cubicBezTo>
                  <a:cubicBezTo>
                    <a:pt x="1301" y="692"/>
                    <a:pt x="1229" y="723"/>
                    <a:pt x="1196" y="688"/>
                  </a:cubicBezTo>
                  <a:cubicBezTo>
                    <a:pt x="1181" y="671"/>
                    <a:pt x="1184" y="640"/>
                    <a:pt x="1204" y="619"/>
                  </a:cubicBezTo>
                  <a:cubicBezTo>
                    <a:pt x="1214" y="610"/>
                    <a:pt x="1207" y="611"/>
                    <a:pt x="1200" y="616"/>
                  </a:cubicBezTo>
                  <a:cubicBezTo>
                    <a:pt x="1180" y="634"/>
                    <a:pt x="1164" y="665"/>
                    <a:pt x="1187" y="694"/>
                  </a:cubicBezTo>
                  <a:cubicBezTo>
                    <a:pt x="1218" y="734"/>
                    <a:pt x="1299" y="718"/>
                    <a:pt x="1344" y="658"/>
                  </a:cubicBezTo>
                  <a:cubicBezTo>
                    <a:pt x="1387" y="601"/>
                    <a:pt x="1435" y="490"/>
                    <a:pt x="1471" y="418"/>
                  </a:cubicBezTo>
                  <a:cubicBezTo>
                    <a:pt x="1476" y="409"/>
                    <a:pt x="1459" y="399"/>
                    <a:pt x="1453" y="412"/>
                  </a:cubicBezTo>
                  <a:cubicBezTo>
                    <a:pt x="1430" y="456"/>
                    <a:pt x="1355" y="516"/>
                    <a:pt x="1349" y="502"/>
                  </a:cubicBezTo>
                  <a:cubicBezTo>
                    <a:pt x="1341" y="482"/>
                    <a:pt x="1405" y="402"/>
                    <a:pt x="1448" y="379"/>
                  </a:cubicBezTo>
                  <a:cubicBezTo>
                    <a:pt x="1471" y="366"/>
                    <a:pt x="1471" y="387"/>
                    <a:pt x="1471" y="392"/>
                  </a:cubicBezTo>
                  <a:cubicBezTo>
                    <a:pt x="1471" y="397"/>
                    <a:pt x="1474" y="400"/>
                    <a:pt x="1477" y="394"/>
                  </a:cubicBezTo>
                  <a:cubicBezTo>
                    <a:pt x="1484" y="379"/>
                    <a:pt x="1472" y="353"/>
                    <a:pt x="1433" y="370"/>
                  </a:cubicBezTo>
                  <a:cubicBezTo>
                    <a:pt x="1399" y="386"/>
                    <a:pt x="1364" y="413"/>
                    <a:pt x="1340" y="460"/>
                  </a:cubicBezTo>
                  <a:cubicBezTo>
                    <a:pt x="1308" y="498"/>
                    <a:pt x="1277" y="514"/>
                    <a:pt x="1283" y="487"/>
                  </a:cubicBezTo>
                  <a:cubicBezTo>
                    <a:pt x="1286" y="470"/>
                    <a:pt x="1328" y="408"/>
                    <a:pt x="1344" y="376"/>
                  </a:cubicBezTo>
                  <a:cubicBezTo>
                    <a:pt x="1351" y="363"/>
                    <a:pt x="1336" y="360"/>
                    <a:pt x="1323" y="368"/>
                  </a:cubicBezTo>
                  <a:cubicBezTo>
                    <a:pt x="1286" y="392"/>
                    <a:pt x="1253" y="422"/>
                    <a:pt x="1216" y="463"/>
                  </a:cubicBezTo>
                  <a:cubicBezTo>
                    <a:pt x="1235" y="424"/>
                    <a:pt x="1254" y="397"/>
                    <a:pt x="1266" y="375"/>
                  </a:cubicBezTo>
                  <a:cubicBezTo>
                    <a:pt x="1272" y="363"/>
                    <a:pt x="1251" y="362"/>
                    <a:pt x="1242" y="373"/>
                  </a:cubicBezTo>
                  <a:cubicBezTo>
                    <a:pt x="1225" y="396"/>
                    <a:pt x="1211" y="422"/>
                    <a:pt x="1208" y="427"/>
                  </a:cubicBezTo>
                  <a:cubicBezTo>
                    <a:pt x="1179" y="456"/>
                    <a:pt x="1117" y="507"/>
                    <a:pt x="1105" y="502"/>
                  </a:cubicBezTo>
                  <a:cubicBezTo>
                    <a:pt x="1089" y="494"/>
                    <a:pt x="1144" y="423"/>
                    <a:pt x="1174" y="377"/>
                  </a:cubicBezTo>
                  <a:cubicBezTo>
                    <a:pt x="1183" y="364"/>
                    <a:pt x="1160" y="359"/>
                    <a:pt x="1151" y="370"/>
                  </a:cubicBezTo>
                  <a:cubicBezTo>
                    <a:pt x="1122" y="409"/>
                    <a:pt x="1104" y="436"/>
                    <a:pt x="1099" y="441"/>
                  </a:cubicBezTo>
                  <a:cubicBezTo>
                    <a:pt x="1043" y="497"/>
                    <a:pt x="995" y="539"/>
                    <a:pt x="1028" y="425"/>
                  </a:cubicBezTo>
                  <a:cubicBezTo>
                    <a:pt x="1124" y="331"/>
                    <a:pt x="1198" y="237"/>
                    <a:pt x="1215" y="163"/>
                  </a:cubicBezTo>
                  <a:cubicBezTo>
                    <a:pt x="1220" y="140"/>
                    <a:pt x="1207" y="120"/>
                    <a:pt x="1172" y="147"/>
                  </a:cubicBezTo>
                  <a:cubicBezTo>
                    <a:pt x="1122" y="185"/>
                    <a:pt x="1061" y="276"/>
                    <a:pt x="1024" y="364"/>
                  </a:cubicBezTo>
                  <a:cubicBezTo>
                    <a:pt x="971" y="363"/>
                    <a:pt x="939" y="387"/>
                    <a:pt x="897" y="443"/>
                  </a:cubicBezTo>
                  <a:cubicBezTo>
                    <a:pt x="860" y="470"/>
                    <a:pt x="800" y="526"/>
                    <a:pt x="821" y="482"/>
                  </a:cubicBezTo>
                  <a:cubicBezTo>
                    <a:pt x="841" y="440"/>
                    <a:pt x="855" y="420"/>
                    <a:pt x="878" y="384"/>
                  </a:cubicBezTo>
                  <a:cubicBezTo>
                    <a:pt x="891" y="363"/>
                    <a:pt x="868" y="358"/>
                    <a:pt x="843" y="374"/>
                  </a:cubicBezTo>
                  <a:cubicBezTo>
                    <a:pt x="826" y="386"/>
                    <a:pt x="796" y="406"/>
                    <a:pt x="750" y="448"/>
                  </a:cubicBezTo>
                  <a:cubicBezTo>
                    <a:pt x="764" y="420"/>
                    <a:pt x="775" y="404"/>
                    <a:pt x="792" y="374"/>
                  </a:cubicBezTo>
                  <a:cubicBezTo>
                    <a:pt x="799" y="363"/>
                    <a:pt x="779" y="361"/>
                    <a:pt x="774" y="368"/>
                  </a:cubicBezTo>
                  <a:cubicBezTo>
                    <a:pt x="763" y="383"/>
                    <a:pt x="760" y="388"/>
                    <a:pt x="743" y="414"/>
                  </a:cubicBezTo>
                  <a:cubicBezTo>
                    <a:pt x="726" y="428"/>
                    <a:pt x="600" y="545"/>
                    <a:pt x="608" y="480"/>
                  </a:cubicBezTo>
                  <a:cubicBezTo>
                    <a:pt x="660" y="453"/>
                    <a:pt x="694" y="418"/>
                    <a:pt x="700" y="387"/>
                  </a:cubicBezTo>
                  <a:cubicBezTo>
                    <a:pt x="704" y="366"/>
                    <a:pt x="680" y="352"/>
                    <a:pt x="651" y="371"/>
                  </a:cubicBezTo>
                  <a:cubicBezTo>
                    <a:pt x="618" y="392"/>
                    <a:pt x="591" y="429"/>
                    <a:pt x="588" y="480"/>
                  </a:cubicBezTo>
                  <a:cubicBezTo>
                    <a:pt x="548" y="499"/>
                    <a:pt x="500" y="511"/>
                    <a:pt x="514" y="475"/>
                  </a:cubicBezTo>
                  <a:cubicBezTo>
                    <a:pt x="533" y="430"/>
                    <a:pt x="581" y="358"/>
                    <a:pt x="636" y="281"/>
                  </a:cubicBezTo>
                  <a:cubicBezTo>
                    <a:pt x="721" y="276"/>
                    <a:pt x="851" y="271"/>
                    <a:pt x="866" y="272"/>
                  </a:cubicBezTo>
                  <a:cubicBezTo>
                    <a:pt x="887" y="274"/>
                    <a:pt x="901" y="279"/>
                    <a:pt x="886" y="298"/>
                  </a:cubicBezTo>
                  <a:cubicBezTo>
                    <a:pt x="881" y="305"/>
                    <a:pt x="884" y="306"/>
                    <a:pt x="890" y="302"/>
                  </a:cubicBezTo>
                  <a:cubicBezTo>
                    <a:pt x="904" y="293"/>
                    <a:pt x="919" y="258"/>
                    <a:pt x="869" y="259"/>
                  </a:cubicBezTo>
                  <a:cubicBezTo>
                    <a:pt x="744" y="262"/>
                    <a:pt x="690" y="265"/>
                    <a:pt x="649" y="266"/>
                  </a:cubicBezTo>
                  <a:cubicBezTo>
                    <a:pt x="654" y="259"/>
                    <a:pt x="675" y="234"/>
                    <a:pt x="678" y="228"/>
                  </a:cubicBezTo>
                  <a:cubicBezTo>
                    <a:pt x="686" y="214"/>
                    <a:pt x="670" y="201"/>
                    <a:pt x="657" y="215"/>
                  </a:cubicBezTo>
                  <a:cubicBezTo>
                    <a:pt x="641" y="234"/>
                    <a:pt x="634" y="245"/>
                    <a:pt x="618" y="266"/>
                  </a:cubicBezTo>
                  <a:cubicBezTo>
                    <a:pt x="588" y="268"/>
                    <a:pt x="498" y="265"/>
                    <a:pt x="495" y="231"/>
                  </a:cubicBezTo>
                  <a:cubicBezTo>
                    <a:pt x="494" y="224"/>
                    <a:pt x="490" y="222"/>
                    <a:pt x="489" y="229"/>
                  </a:cubicBezTo>
                  <a:cubicBezTo>
                    <a:pt x="483" y="264"/>
                    <a:pt x="508" y="281"/>
                    <a:pt x="607" y="280"/>
                  </a:cubicBezTo>
                  <a:cubicBezTo>
                    <a:pt x="572" y="331"/>
                    <a:pt x="540" y="379"/>
                    <a:pt x="507" y="435"/>
                  </a:cubicBezTo>
                  <a:cubicBezTo>
                    <a:pt x="465" y="467"/>
                    <a:pt x="414" y="516"/>
                    <a:pt x="410" y="485"/>
                  </a:cubicBezTo>
                  <a:cubicBezTo>
                    <a:pt x="408" y="463"/>
                    <a:pt x="409" y="444"/>
                    <a:pt x="410" y="407"/>
                  </a:cubicBezTo>
                  <a:cubicBezTo>
                    <a:pt x="440" y="385"/>
                    <a:pt x="517" y="330"/>
                    <a:pt x="518" y="354"/>
                  </a:cubicBezTo>
                  <a:cubicBezTo>
                    <a:pt x="518" y="360"/>
                    <a:pt x="524" y="361"/>
                    <a:pt x="525" y="356"/>
                  </a:cubicBezTo>
                  <a:cubicBezTo>
                    <a:pt x="534" y="315"/>
                    <a:pt x="449" y="359"/>
                    <a:pt x="409" y="397"/>
                  </a:cubicBezTo>
                  <a:cubicBezTo>
                    <a:pt x="408" y="377"/>
                    <a:pt x="411" y="363"/>
                    <a:pt x="401" y="355"/>
                  </a:cubicBezTo>
                  <a:cubicBezTo>
                    <a:pt x="397" y="351"/>
                    <a:pt x="370" y="358"/>
                    <a:pt x="369" y="363"/>
                  </a:cubicBezTo>
                  <a:cubicBezTo>
                    <a:pt x="368" y="368"/>
                    <a:pt x="366" y="369"/>
                    <a:pt x="372" y="367"/>
                  </a:cubicBezTo>
                  <a:cubicBezTo>
                    <a:pt x="386" y="361"/>
                    <a:pt x="382" y="389"/>
                    <a:pt x="383" y="414"/>
                  </a:cubicBezTo>
                  <a:cubicBezTo>
                    <a:pt x="260" y="525"/>
                    <a:pt x="44" y="661"/>
                    <a:pt x="35" y="481"/>
                  </a:cubicBezTo>
                  <a:cubicBezTo>
                    <a:pt x="28" y="346"/>
                    <a:pt x="208" y="273"/>
                    <a:pt x="229" y="267"/>
                  </a:cubicBezTo>
                  <a:cubicBezTo>
                    <a:pt x="250" y="261"/>
                    <a:pt x="264" y="258"/>
                    <a:pt x="264" y="258"/>
                  </a:cubicBezTo>
                  <a:cubicBezTo>
                    <a:pt x="264" y="258"/>
                    <a:pt x="264" y="258"/>
                    <a:pt x="264" y="258"/>
                  </a:cubicBezTo>
                  <a:cubicBezTo>
                    <a:pt x="264" y="258"/>
                    <a:pt x="264" y="258"/>
                    <a:pt x="264" y="258"/>
                  </a:cubicBezTo>
                  <a:cubicBezTo>
                    <a:pt x="265" y="258"/>
                    <a:pt x="271" y="257"/>
                    <a:pt x="277" y="257"/>
                  </a:cubicBezTo>
                  <a:cubicBezTo>
                    <a:pt x="280" y="257"/>
                    <a:pt x="282" y="256"/>
                    <a:pt x="284" y="255"/>
                  </a:cubicBezTo>
                  <a:cubicBezTo>
                    <a:pt x="286" y="255"/>
                    <a:pt x="287" y="254"/>
                    <a:pt x="288" y="253"/>
                  </a:cubicBezTo>
                  <a:cubicBezTo>
                    <a:pt x="289" y="252"/>
                    <a:pt x="290" y="250"/>
                    <a:pt x="290" y="246"/>
                  </a:cubicBezTo>
                  <a:cubicBezTo>
                    <a:pt x="290" y="244"/>
                    <a:pt x="290" y="244"/>
                    <a:pt x="290" y="244"/>
                  </a:cubicBezTo>
                  <a:cubicBezTo>
                    <a:pt x="290" y="241"/>
                    <a:pt x="289" y="238"/>
                    <a:pt x="288" y="237"/>
                  </a:cubicBezTo>
                  <a:cubicBezTo>
                    <a:pt x="286" y="235"/>
                    <a:pt x="285" y="235"/>
                    <a:pt x="284" y="235"/>
                  </a:cubicBezTo>
                  <a:cubicBezTo>
                    <a:pt x="280" y="235"/>
                    <a:pt x="252" y="235"/>
                    <a:pt x="249" y="235"/>
                  </a:cubicBezTo>
                  <a:cubicBezTo>
                    <a:pt x="228" y="229"/>
                    <a:pt x="197" y="190"/>
                    <a:pt x="217" y="143"/>
                  </a:cubicBezTo>
                  <a:cubicBezTo>
                    <a:pt x="239" y="91"/>
                    <a:pt x="344" y="33"/>
                    <a:pt x="408" y="24"/>
                  </a:cubicBezTo>
                  <a:cubicBezTo>
                    <a:pt x="502" y="16"/>
                    <a:pt x="513" y="62"/>
                    <a:pt x="465" y="123"/>
                  </a:cubicBezTo>
                  <a:cubicBezTo>
                    <a:pt x="451" y="140"/>
                    <a:pt x="475" y="151"/>
                    <a:pt x="483" y="141"/>
                  </a:cubicBezTo>
                  <a:cubicBezTo>
                    <a:pt x="553" y="57"/>
                    <a:pt x="491" y="0"/>
                    <a:pt x="403" y="9"/>
                  </a:cubicBezTo>
                  <a:cubicBezTo>
                    <a:pt x="361" y="13"/>
                    <a:pt x="219" y="64"/>
                    <a:pt x="191" y="141"/>
                  </a:cubicBezTo>
                  <a:cubicBezTo>
                    <a:pt x="164" y="214"/>
                    <a:pt x="216" y="249"/>
                    <a:pt x="216" y="249"/>
                  </a:cubicBezTo>
                  <a:cubicBezTo>
                    <a:pt x="216" y="249"/>
                    <a:pt x="216" y="250"/>
                    <a:pt x="217" y="250"/>
                  </a:cubicBezTo>
                  <a:cubicBezTo>
                    <a:pt x="216" y="250"/>
                    <a:pt x="215" y="250"/>
                    <a:pt x="215" y="251"/>
                  </a:cubicBezTo>
                  <a:cubicBezTo>
                    <a:pt x="212" y="252"/>
                    <a:pt x="210" y="252"/>
                    <a:pt x="210" y="252"/>
                  </a:cubicBezTo>
                  <a:cubicBezTo>
                    <a:pt x="169" y="265"/>
                    <a:pt x="118" y="292"/>
                    <a:pt x="77" y="329"/>
                  </a:cubicBezTo>
                  <a:cubicBezTo>
                    <a:pt x="37" y="367"/>
                    <a:pt x="5" y="416"/>
                    <a:pt x="2" y="475"/>
                  </a:cubicBezTo>
                  <a:cubicBezTo>
                    <a:pt x="0" y="527"/>
                    <a:pt x="17" y="557"/>
                    <a:pt x="37" y="572"/>
                  </a:cubicBezTo>
                  <a:cubicBezTo>
                    <a:pt x="57" y="588"/>
                    <a:pt x="80" y="591"/>
                    <a:pt x="90" y="591"/>
                  </a:cubicBezTo>
                  <a:cubicBezTo>
                    <a:pt x="170" y="593"/>
                    <a:pt x="270" y="519"/>
                    <a:pt x="383" y="430"/>
                  </a:cubicBezTo>
                  <a:cubicBezTo>
                    <a:pt x="383" y="430"/>
                    <a:pt x="381" y="486"/>
                    <a:pt x="392" y="501"/>
                  </a:cubicBezTo>
                  <a:close/>
                  <a:moveTo>
                    <a:pt x="1181" y="158"/>
                  </a:moveTo>
                  <a:cubicBezTo>
                    <a:pt x="1196" y="143"/>
                    <a:pt x="1213" y="144"/>
                    <a:pt x="1204" y="169"/>
                  </a:cubicBezTo>
                  <a:cubicBezTo>
                    <a:pt x="1180" y="238"/>
                    <a:pt x="1103" y="336"/>
                    <a:pt x="1039" y="399"/>
                  </a:cubicBezTo>
                  <a:cubicBezTo>
                    <a:pt x="1068" y="326"/>
                    <a:pt x="1142" y="197"/>
                    <a:pt x="1181" y="158"/>
                  </a:cubicBezTo>
                  <a:close/>
                  <a:moveTo>
                    <a:pt x="904" y="482"/>
                  </a:moveTo>
                  <a:cubicBezTo>
                    <a:pt x="919" y="447"/>
                    <a:pt x="990" y="363"/>
                    <a:pt x="1019" y="378"/>
                  </a:cubicBezTo>
                  <a:cubicBezTo>
                    <a:pt x="1009" y="400"/>
                    <a:pt x="1000" y="419"/>
                    <a:pt x="996" y="443"/>
                  </a:cubicBezTo>
                  <a:cubicBezTo>
                    <a:pt x="962" y="479"/>
                    <a:pt x="882" y="532"/>
                    <a:pt x="904" y="482"/>
                  </a:cubicBezTo>
                  <a:close/>
                  <a:moveTo>
                    <a:pt x="683" y="375"/>
                  </a:moveTo>
                  <a:cubicBezTo>
                    <a:pt x="706" y="391"/>
                    <a:pt x="633" y="456"/>
                    <a:pt x="610" y="466"/>
                  </a:cubicBezTo>
                  <a:cubicBezTo>
                    <a:pt x="612" y="450"/>
                    <a:pt x="668" y="365"/>
                    <a:pt x="683" y="3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42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38C82E9-BC90-8B4E-B76A-872B04914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075" y="6418324"/>
            <a:ext cx="63718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  <a:latin typeface="Proxima Nova" panose="02000506030000020004" pitchFamily="2" charset="0"/>
              </a:defRPr>
            </a:lvl1pPr>
          </a:lstStyle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D2CE76-8F89-7A47-8270-09547F709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110" y="1054685"/>
            <a:ext cx="4980606" cy="1375491"/>
          </a:xfrm>
          <a:prstGeom prst="rect">
            <a:avLst/>
          </a:prstGeom>
        </p:spPr>
      </p:pic>
      <p:sp>
        <p:nvSpPr>
          <p:cNvPr id="13" name="Title 9">
            <a:extLst>
              <a:ext uri="{FF2B5EF4-FFF2-40B4-BE49-F238E27FC236}">
                <a16:creationId xmlns:a16="http://schemas.microsoft.com/office/drawing/2014/main" id="{E80AF79A-E6CA-884E-B59B-87FFE4C6EA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415" y="3518287"/>
            <a:ext cx="11334387" cy="124152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 fontAlgn="auto">
              <a:spcAft>
                <a:spcPts val="0"/>
              </a:spcAft>
              <a:defRPr sz="3998" cap="none" baseline="0">
                <a:solidFill>
                  <a:schemeClr val="tx2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>
                <a:ea typeface="+mj-ea"/>
              </a:rPr>
              <a:t>Click to edit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F3846E6-B54B-AA49-BCA0-AAEE4B3292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0415" y="4889721"/>
            <a:ext cx="11334387" cy="913598"/>
          </a:xfrm>
        </p:spPr>
        <p:txBody>
          <a:bodyPr>
            <a:normAutofit/>
          </a:bodyPr>
          <a:lstStyle>
            <a:lvl1pPr marL="0" indent="0" algn="ctr">
              <a:buNone/>
              <a:defRPr sz="2798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3778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31" y="1349829"/>
            <a:ext cx="11624364" cy="44943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277B38-420B-FC4C-BC27-3ADFC846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632B9D-76B7-CF4D-BC9A-9E9DC951F3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0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31" y="1349829"/>
            <a:ext cx="11624364" cy="4547388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277B38-420B-FC4C-BC27-3ADFC846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EE3A93-53E6-B844-9BA7-C45A934DCE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A4AFC2B-58BF-3B4D-A6D9-C21E67BDC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577" y="1349828"/>
            <a:ext cx="11623675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9BC693D-517C-2B4B-8A40-585AFED4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3" y="0"/>
            <a:ext cx="11624363" cy="1201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32F3C9-41EF-3A43-9E0D-8956F36536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thir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233" y="1360715"/>
            <a:ext cx="7739963" cy="4443738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8"/>
            </a:lvl3pPr>
            <a:lvl4pPr>
              <a:defRPr sz="1998"/>
            </a:lvl4pPr>
            <a:lvl5pPr>
              <a:defRPr sz="1998"/>
            </a:lvl5pPr>
            <a:lvl6pPr>
              <a:defRPr sz="1798"/>
            </a:lvl6pPr>
            <a:lvl7pPr>
              <a:defRPr sz="1798"/>
            </a:lvl7pPr>
            <a:lvl8pPr>
              <a:defRPr sz="1798"/>
            </a:lvl8pPr>
            <a:lvl9pPr>
              <a:defRPr sz="179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2" y="1360718"/>
            <a:ext cx="3681253" cy="4833257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1998"/>
            </a:lvl3pPr>
            <a:lvl4pPr>
              <a:defRPr sz="1998"/>
            </a:lvl4pPr>
            <a:lvl5pPr>
              <a:defRPr sz="1998"/>
            </a:lvl5pPr>
            <a:lvl6pPr>
              <a:defRPr sz="1798"/>
            </a:lvl6pPr>
            <a:lvl7pPr>
              <a:defRPr sz="1798"/>
            </a:lvl7pPr>
            <a:lvl8pPr>
              <a:defRPr sz="1798"/>
            </a:lvl8pPr>
            <a:lvl9pPr>
              <a:defRPr sz="179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3C2402-D754-544C-9C9A-C0C861B03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D4283A-8F15-E047-A215-ECA183C66E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y-fift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2233" y="2022593"/>
            <a:ext cx="5712723" cy="3849570"/>
          </a:xfrm>
        </p:spPr>
        <p:txBody>
          <a:bodyPr/>
          <a:lstStyle>
            <a:lvl1pPr>
              <a:defRPr sz="2798"/>
            </a:lvl1pPr>
            <a:lvl2pPr>
              <a:defRPr sz="2398"/>
            </a:lvl2pPr>
            <a:lvl3pPr>
              <a:defRPr sz="1998"/>
            </a:lvl3pPr>
            <a:lvl4pPr>
              <a:defRPr sz="1798"/>
            </a:lvl4pPr>
            <a:lvl5pPr>
              <a:defRPr sz="1798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3" y="2022593"/>
            <a:ext cx="5714841" cy="3849570"/>
          </a:xfrm>
        </p:spPr>
        <p:txBody>
          <a:bodyPr/>
          <a:lstStyle>
            <a:lvl1pPr>
              <a:defRPr sz="2798"/>
            </a:lvl1pPr>
            <a:lvl2pPr>
              <a:defRPr sz="2398"/>
            </a:lvl2pPr>
            <a:lvl3pPr>
              <a:defRPr sz="1998"/>
            </a:lvl3pPr>
            <a:lvl4pPr>
              <a:defRPr sz="1798"/>
            </a:lvl4pPr>
            <a:lvl5pPr>
              <a:defRPr sz="1798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C4E98A98-58CF-9944-8681-FB6C7DC1D9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577" y="1349828"/>
            <a:ext cx="5712379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01A79CF-4E19-C64A-A4FC-F43AE58A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3" y="0"/>
            <a:ext cx="11624363" cy="1201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77A4580-B173-794D-80B1-41ECC44852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3519" y="1360713"/>
            <a:ext cx="5712379" cy="468086"/>
          </a:xfrm>
        </p:spPr>
        <p:txBody>
          <a:bodyPr tIns="0" bIns="18288"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5862D0-B60F-7C41-B361-9BBBE7EDD1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3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920" y="5048234"/>
            <a:ext cx="9949646" cy="701278"/>
          </a:xfrm>
          <a:prstGeom prst="rect">
            <a:avLst/>
          </a:prstGeom>
        </p:spPr>
        <p:txBody>
          <a:bodyPr anchor="t"/>
          <a:lstStyle>
            <a:lvl1pPr algn="ctr">
              <a:defRPr sz="199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0920" y="319856"/>
            <a:ext cx="9949646" cy="4523611"/>
          </a:xfrm>
          <a:ln w="38100" cap="rnd" cmpd="sng">
            <a:solidFill>
              <a:schemeClr val="tx2">
                <a:lumMod val="60000"/>
                <a:lumOff val="40000"/>
              </a:schemeClr>
            </a:solidFill>
            <a:round/>
          </a:ln>
        </p:spPr>
        <p:txBody>
          <a:bodyPr/>
          <a:lstStyle>
            <a:lvl1pPr marL="0" indent="0">
              <a:buNone/>
              <a:defRPr sz="3198"/>
            </a:lvl1pPr>
            <a:lvl2pPr marL="456926" indent="0">
              <a:buNone/>
              <a:defRPr sz="2798"/>
            </a:lvl2pPr>
            <a:lvl3pPr marL="913852" indent="0">
              <a:buNone/>
              <a:defRPr sz="2398"/>
            </a:lvl3pPr>
            <a:lvl4pPr marL="1370778" indent="0">
              <a:buNone/>
              <a:defRPr sz="1998"/>
            </a:lvl4pPr>
            <a:lvl5pPr marL="1827703" indent="0">
              <a:buNone/>
              <a:defRPr sz="1998"/>
            </a:lvl5pPr>
            <a:lvl6pPr marL="2284628" indent="0">
              <a:buNone/>
              <a:defRPr sz="1998"/>
            </a:lvl6pPr>
            <a:lvl7pPr marL="2741554" indent="0">
              <a:buNone/>
              <a:defRPr sz="1998"/>
            </a:lvl7pPr>
            <a:lvl8pPr marL="3198480" indent="0">
              <a:buNone/>
              <a:defRPr sz="1998"/>
            </a:lvl8pPr>
            <a:lvl9pPr marL="3655406" indent="0">
              <a:buNone/>
              <a:defRPr sz="199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3E4AA-B5E9-A84F-9F79-11594920A4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0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4965B1-5269-5C4A-95F8-5674BFA7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1779A-F747-9345-8EE1-2FFCF981D6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EE9371-D0A6-A043-B2D4-51CCD63E57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4">
            <a:extLst>
              <a:ext uri="{FF2B5EF4-FFF2-40B4-BE49-F238E27FC236}">
                <a16:creationId xmlns:a16="http://schemas.microsoft.com/office/drawing/2014/main" id="{8B4F73A3-F9C9-0049-8474-DE7906624CF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502347" y="981165"/>
            <a:ext cx="6897689" cy="4232109"/>
            <a:chOff x="1622" y="827"/>
            <a:chExt cx="4456" cy="2734"/>
          </a:xfrm>
          <a:solidFill>
            <a:srgbClr val="00AAEA">
              <a:lumMod val="75000"/>
            </a:srgbClr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080F104-C75A-BF42-BDBB-ADE862700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" y="2160"/>
              <a:ext cx="55" cy="61"/>
            </a:xfrm>
            <a:custGeom>
              <a:avLst/>
              <a:gdLst>
                <a:gd name="T0" fmla="*/ 2 w 27"/>
                <a:gd name="T1" fmla="*/ 30 h 30"/>
                <a:gd name="T2" fmla="*/ 4 w 27"/>
                <a:gd name="T3" fmla="*/ 28 h 30"/>
                <a:gd name="T4" fmla="*/ 24 w 27"/>
                <a:gd name="T5" fmla="*/ 9 h 30"/>
                <a:gd name="T6" fmla="*/ 27 w 27"/>
                <a:gd name="T7" fmla="*/ 3 h 30"/>
                <a:gd name="T8" fmla="*/ 19 w 27"/>
                <a:gd name="T9" fmla="*/ 1 h 30"/>
                <a:gd name="T10" fmla="*/ 0 w 27"/>
                <a:gd name="T11" fmla="*/ 26 h 30"/>
                <a:gd name="T12" fmla="*/ 1 w 27"/>
                <a:gd name="T13" fmla="*/ 29 h 30"/>
                <a:gd name="T14" fmla="*/ 2 w 27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0">
                  <a:moveTo>
                    <a:pt x="2" y="30"/>
                  </a:moveTo>
                  <a:cubicBezTo>
                    <a:pt x="3" y="30"/>
                    <a:pt x="3" y="29"/>
                    <a:pt x="4" y="28"/>
                  </a:cubicBezTo>
                  <a:cubicBezTo>
                    <a:pt x="7" y="22"/>
                    <a:pt x="15" y="13"/>
                    <a:pt x="24" y="9"/>
                  </a:cubicBezTo>
                  <a:cubicBezTo>
                    <a:pt x="26" y="7"/>
                    <a:pt x="27" y="5"/>
                    <a:pt x="27" y="3"/>
                  </a:cubicBezTo>
                  <a:cubicBezTo>
                    <a:pt x="26" y="1"/>
                    <a:pt x="23" y="0"/>
                    <a:pt x="19" y="1"/>
                  </a:cubicBezTo>
                  <a:cubicBezTo>
                    <a:pt x="8" y="5"/>
                    <a:pt x="1" y="24"/>
                    <a:pt x="0" y="26"/>
                  </a:cubicBezTo>
                  <a:cubicBezTo>
                    <a:pt x="0" y="27"/>
                    <a:pt x="0" y="29"/>
                    <a:pt x="1" y="29"/>
                  </a:cubicBezTo>
                  <a:cubicBezTo>
                    <a:pt x="1" y="30"/>
                    <a:pt x="2" y="30"/>
                    <a:pt x="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518C769-46F6-8343-A873-83CB3A715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166"/>
              <a:ext cx="55" cy="64"/>
            </a:xfrm>
            <a:custGeom>
              <a:avLst/>
              <a:gdLst>
                <a:gd name="T0" fmla="*/ 2 w 27"/>
                <a:gd name="T1" fmla="*/ 31 h 31"/>
                <a:gd name="T2" fmla="*/ 3 w 27"/>
                <a:gd name="T3" fmla="*/ 29 h 31"/>
                <a:gd name="T4" fmla="*/ 23 w 27"/>
                <a:gd name="T5" fmla="*/ 9 h 31"/>
                <a:gd name="T6" fmla="*/ 27 w 27"/>
                <a:gd name="T7" fmla="*/ 4 h 31"/>
                <a:gd name="T8" fmla="*/ 19 w 27"/>
                <a:gd name="T9" fmla="*/ 2 h 31"/>
                <a:gd name="T10" fmla="*/ 0 w 27"/>
                <a:gd name="T11" fmla="*/ 27 h 31"/>
                <a:gd name="T12" fmla="*/ 1 w 27"/>
                <a:gd name="T13" fmla="*/ 30 h 31"/>
                <a:gd name="T14" fmla="*/ 2 w 27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1">
                  <a:moveTo>
                    <a:pt x="2" y="31"/>
                  </a:moveTo>
                  <a:cubicBezTo>
                    <a:pt x="3" y="31"/>
                    <a:pt x="3" y="30"/>
                    <a:pt x="3" y="29"/>
                  </a:cubicBezTo>
                  <a:cubicBezTo>
                    <a:pt x="7" y="22"/>
                    <a:pt x="15" y="13"/>
                    <a:pt x="23" y="9"/>
                  </a:cubicBezTo>
                  <a:cubicBezTo>
                    <a:pt x="26" y="8"/>
                    <a:pt x="27" y="6"/>
                    <a:pt x="27" y="4"/>
                  </a:cubicBezTo>
                  <a:cubicBezTo>
                    <a:pt x="26" y="1"/>
                    <a:pt x="23" y="0"/>
                    <a:pt x="19" y="2"/>
                  </a:cubicBezTo>
                  <a:cubicBezTo>
                    <a:pt x="7" y="6"/>
                    <a:pt x="0" y="25"/>
                    <a:pt x="0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1" y="31"/>
                    <a:pt x="1" y="31"/>
                    <a:pt x="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AADCB4A-E032-4D4B-836A-D0852466D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" y="2101"/>
              <a:ext cx="1307" cy="538"/>
            </a:xfrm>
            <a:custGeom>
              <a:avLst/>
              <a:gdLst>
                <a:gd name="T0" fmla="*/ 115 w 640"/>
                <a:gd name="T1" fmla="*/ 145 h 263"/>
                <a:gd name="T2" fmla="*/ 142 w 640"/>
                <a:gd name="T3" fmla="*/ 78 h 263"/>
                <a:gd name="T4" fmla="*/ 92 w 640"/>
                <a:gd name="T5" fmla="*/ 98 h 263"/>
                <a:gd name="T6" fmla="*/ 84 w 640"/>
                <a:gd name="T7" fmla="*/ 76 h 263"/>
                <a:gd name="T8" fmla="*/ 56 w 640"/>
                <a:gd name="T9" fmla="*/ 74 h 263"/>
                <a:gd name="T10" fmla="*/ 3 w 640"/>
                <a:gd name="T11" fmla="*/ 146 h 263"/>
                <a:gd name="T12" fmla="*/ 84 w 640"/>
                <a:gd name="T13" fmla="*/ 84 h 263"/>
                <a:gd name="T14" fmla="*/ 55 w 640"/>
                <a:gd name="T15" fmla="*/ 156 h 263"/>
                <a:gd name="T16" fmla="*/ 104 w 640"/>
                <a:gd name="T17" fmla="*/ 153 h 263"/>
                <a:gd name="T18" fmla="*/ 153 w 640"/>
                <a:gd name="T19" fmla="*/ 156 h 263"/>
                <a:gd name="T20" fmla="*/ 183 w 640"/>
                <a:gd name="T21" fmla="*/ 155 h 263"/>
                <a:gd name="T22" fmla="*/ 240 w 640"/>
                <a:gd name="T23" fmla="*/ 140 h 263"/>
                <a:gd name="T24" fmla="*/ 291 w 640"/>
                <a:gd name="T25" fmla="*/ 152 h 263"/>
                <a:gd name="T26" fmla="*/ 359 w 640"/>
                <a:gd name="T27" fmla="*/ 148 h 263"/>
                <a:gd name="T28" fmla="*/ 343 w 640"/>
                <a:gd name="T29" fmla="*/ 133 h 263"/>
                <a:gd name="T30" fmla="*/ 355 w 640"/>
                <a:gd name="T31" fmla="*/ 157 h 263"/>
                <a:gd name="T32" fmla="*/ 415 w 640"/>
                <a:gd name="T33" fmla="*/ 151 h 263"/>
                <a:gd name="T34" fmla="*/ 505 w 640"/>
                <a:gd name="T35" fmla="*/ 75 h 263"/>
                <a:gd name="T36" fmla="*/ 492 w 640"/>
                <a:gd name="T37" fmla="*/ 153 h 263"/>
                <a:gd name="T38" fmla="*/ 550 w 640"/>
                <a:gd name="T39" fmla="*/ 156 h 263"/>
                <a:gd name="T40" fmla="*/ 463 w 640"/>
                <a:gd name="T41" fmla="*/ 245 h 263"/>
                <a:gd name="T42" fmla="*/ 458 w 640"/>
                <a:gd name="T43" fmla="*/ 211 h 263"/>
                <a:gd name="T44" fmla="*/ 599 w 640"/>
                <a:gd name="T45" fmla="*/ 154 h 263"/>
                <a:gd name="T46" fmla="*/ 624 w 640"/>
                <a:gd name="T47" fmla="*/ 77 h 263"/>
                <a:gd name="T48" fmla="*/ 554 w 640"/>
                <a:gd name="T49" fmla="*/ 146 h 263"/>
                <a:gd name="T50" fmla="*/ 591 w 640"/>
                <a:gd name="T51" fmla="*/ 74 h 263"/>
                <a:gd name="T52" fmla="*/ 550 w 640"/>
                <a:gd name="T53" fmla="*/ 108 h 263"/>
                <a:gd name="T54" fmla="*/ 529 w 640"/>
                <a:gd name="T55" fmla="*/ 88 h 263"/>
                <a:gd name="T56" fmla="*/ 526 w 640"/>
                <a:gd name="T57" fmla="*/ 70 h 263"/>
                <a:gd name="T58" fmla="*/ 515 w 640"/>
                <a:gd name="T59" fmla="*/ 56 h 263"/>
                <a:gd name="T60" fmla="*/ 504 w 640"/>
                <a:gd name="T61" fmla="*/ 53 h 263"/>
                <a:gd name="T62" fmla="*/ 430 w 640"/>
                <a:gd name="T63" fmla="*/ 147 h 263"/>
                <a:gd name="T64" fmla="*/ 546 w 640"/>
                <a:gd name="T65" fmla="*/ 34 h 263"/>
                <a:gd name="T66" fmla="*/ 575 w 640"/>
                <a:gd name="T67" fmla="*/ 42 h 263"/>
                <a:gd name="T68" fmla="*/ 561 w 640"/>
                <a:gd name="T69" fmla="*/ 24 h 263"/>
                <a:gd name="T70" fmla="*/ 491 w 640"/>
                <a:gd name="T71" fmla="*/ 8 h 263"/>
                <a:gd name="T72" fmla="*/ 464 w 640"/>
                <a:gd name="T73" fmla="*/ 29 h 263"/>
                <a:gd name="T74" fmla="*/ 398 w 640"/>
                <a:gd name="T75" fmla="*/ 18 h 263"/>
                <a:gd name="T76" fmla="*/ 400 w 640"/>
                <a:gd name="T77" fmla="*/ 36 h 263"/>
                <a:gd name="T78" fmla="*/ 424 w 640"/>
                <a:gd name="T79" fmla="*/ 105 h 263"/>
                <a:gd name="T80" fmla="*/ 394 w 640"/>
                <a:gd name="T81" fmla="*/ 81 h 263"/>
                <a:gd name="T82" fmla="*/ 394 w 640"/>
                <a:gd name="T83" fmla="*/ 66 h 263"/>
                <a:gd name="T84" fmla="*/ 304 w 640"/>
                <a:gd name="T85" fmla="*/ 145 h 263"/>
                <a:gd name="T86" fmla="*/ 336 w 640"/>
                <a:gd name="T87" fmla="*/ 76 h 263"/>
                <a:gd name="T88" fmla="*/ 304 w 640"/>
                <a:gd name="T89" fmla="*/ 105 h 263"/>
                <a:gd name="T90" fmla="*/ 283 w 640"/>
                <a:gd name="T91" fmla="*/ 85 h 263"/>
                <a:gd name="T92" fmla="*/ 218 w 640"/>
                <a:gd name="T93" fmla="*/ 115 h 263"/>
                <a:gd name="T94" fmla="*/ 228 w 640"/>
                <a:gd name="T95" fmla="*/ 72 h 263"/>
                <a:gd name="T96" fmla="*/ 161 w 640"/>
                <a:gd name="T97" fmla="*/ 144 h 263"/>
                <a:gd name="T98" fmla="*/ 196 w 640"/>
                <a:gd name="T9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0" h="263">
                  <a:moveTo>
                    <a:pt x="179" y="76"/>
                  </a:moveTo>
                  <a:cubicBezTo>
                    <a:pt x="172" y="86"/>
                    <a:pt x="165" y="99"/>
                    <a:pt x="152" y="119"/>
                  </a:cubicBezTo>
                  <a:cubicBezTo>
                    <a:pt x="135" y="137"/>
                    <a:pt x="122" y="146"/>
                    <a:pt x="117" y="146"/>
                  </a:cubicBezTo>
                  <a:cubicBezTo>
                    <a:pt x="116" y="146"/>
                    <a:pt x="116" y="146"/>
                    <a:pt x="115" y="145"/>
                  </a:cubicBezTo>
                  <a:cubicBezTo>
                    <a:pt x="115" y="144"/>
                    <a:pt x="114" y="141"/>
                    <a:pt x="116" y="135"/>
                  </a:cubicBezTo>
                  <a:cubicBezTo>
                    <a:pt x="118" y="130"/>
                    <a:pt x="122" y="122"/>
                    <a:pt x="128" y="110"/>
                  </a:cubicBezTo>
                  <a:cubicBezTo>
                    <a:pt x="133" y="102"/>
                    <a:pt x="137" y="93"/>
                    <a:pt x="142" y="84"/>
                  </a:cubicBezTo>
                  <a:cubicBezTo>
                    <a:pt x="143" y="82"/>
                    <a:pt x="143" y="80"/>
                    <a:pt x="142" y="78"/>
                  </a:cubicBezTo>
                  <a:cubicBezTo>
                    <a:pt x="140" y="75"/>
                    <a:pt x="136" y="74"/>
                    <a:pt x="132" y="74"/>
                  </a:cubicBezTo>
                  <a:cubicBezTo>
                    <a:pt x="129" y="74"/>
                    <a:pt x="126" y="75"/>
                    <a:pt x="123" y="77"/>
                  </a:cubicBezTo>
                  <a:cubicBezTo>
                    <a:pt x="112" y="85"/>
                    <a:pt x="108" y="89"/>
                    <a:pt x="85" y="111"/>
                  </a:cubicBezTo>
                  <a:cubicBezTo>
                    <a:pt x="88" y="106"/>
                    <a:pt x="90" y="102"/>
                    <a:pt x="92" y="98"/>
                  </a:cubicBezTo>
                  <a:cubicBezTo>
                    <a:pt x="94" y="94"/>
                    <a:pt x="96" y="90"/>
                    <a:pt x="100" y="83"/>
                  </a:cubicBezTo>
                  <a:cubicBezTo>
                    <a:pt x="101" y="81"/>
                    <a:pt x="101" y="80"/>
                    <a:pt x="100" y="78"/>
                  </a:cubicBezTo>
                  <a:cubicBezTo>
                    <a:pt x="98" y="75"/>
                    <a:pt x="94" y="74"/>
                    <a:pt x="91" y="74"/>
                  </a:cubicBezTo>
                  <a:cubicBezTo>
                    <a:pt x="88" y="74"/>
                    <a:pt x="86" y="74"/>
                    <a:pt x="84" y="76"/>
                  </a:cubicBezTo>
                  <a:cubicBezTo>
                    <a:pt x="66" y="88"/>
                    <a:pt x="57" y="96"/>
                    <a:pt x="43" y="109"/>
                  </a:cubicBezTo>
                  <a:cubicBezTo>
                    <a:pt x="44" y="108"/>
                    <a:pt x="45" y="106"/>
                    <a:pt x="46" y="104"/>
                  </a:cubicBezTo>
                  <a:cubicBezTo>
                    <a:pt x="51" y="93"/>
                    <a:pt x="55" y="85"/>
                    <a:pt x="56" y="75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4" y="73"/>
                    <a:pt x="50" y="71"/>
                    <a:pt x="46" y="71"/>
                  </a:cubicBezTo>
                  <a:cubicBezTo>
                    <a:pt x="44" y="71"/>
                    <a:pt x="42" y="72"/>
                    <a:pt x="41" y="73"/>
                  </a:cubicBezTo>
                  <a:cubicBezTo>
                    <a:pt x="40" y="74"/>
                    <a:pt x="40" y="75"/>
                    <a:pt x="40" y="77"/>
                  </a:cubicBezTo>
                  <a:cubicBezTo>
                    <a:pt x="42" y="83"/>
                    <a:pt x="16" y="126"/>
                    <a:pt x="3" y="146"/>
                  </a:cubicBezTo>
                  <a:cubicBezTo>
                    <a:pt x="0" y="149"/>
                    <a:pt x="0" y="152"/>
                    <a:pt x="1" y="154"/>
                  </a:cubicBezTo>
                  <a:cubicBezTo>
                    <a:pt x="1" y="156"/>
                    <a:pt x="3" y="156"/>
                    <a:pt x="4" y="156"/>
                  </a:cubicBezTo>
                  <a:cubicBezTo>
                    <a:pt x="7" y="156"/>
                    <a:pt x="9" y="155"/>
                    <a:pt x="12" y="152"/>
                  </a:cubicBezTo>
                  <a:cubicBezTo>
                    <a:pt x="24" y="140"/>
                    <a:pt x="59" y="102"/>
                    <a:pt x="84" y="84"/>
                  </a:cubicBezTo>
                  <a:cubicBezTo>
                    <a:pt x="74" y="104"/>
                    <a:pt x="65" y="121"/>
                    <a:pt x="59" y="133"/>
                  </a:cubicBezTo>
                  <a:cubicBezTo>
                    <a:pt x="56" y="139"/>
                    <a:pt x="53" y="144"/>
                    <a:pt x="51" y="148"/>
                  </a:cubicBezTo>
                  <a:cubicBezTo>
                    <a:pt x="50" y="151"/>
                    <a:pt x="50" y="153"/>
                    <a:pt x="51" y="154"/>
                  </a:cubicBezTo>
                  <a:cubicBezTo>
                    <a:pt x="52" y="155"/>
                    <a:pt x="53" y="156"/>
                    <a:pt x="55" y="156"/>
                  </a:cubicBezTo>
                  <a:cubicBezTo>
                    <a:pt x="58" y="156"/>
                    <a:pt x="62" y="154"/>
                    <a:pt x="65" y="150"/>
                  </a:cubicBezTo>
                  <a:cubicBezTo>
                    <a:pt x="83" y="128"/>
                    <a:pt x="107" y="100"/>
                    <a:pt x="125" y="85"/>
                  </a:cubicBezTo>
                  <a:cubicBezTo>
                    <a:pt x="110" y="109"/>
                    <a:pt x="103" y="127"/>
                    <a:pt x="101" y="140"/>
                  </a:cubicBezTo>
                  <a:cubicBezTo>
                    <a:pt x="101" y="146"/>
                    <a:pt x="102" y="150"/>
                    <a:pt x="104" y="153"/>
                  </a:cubicBezTo>
                  <a:cubicBezTo>
                    <a:pt x="106" y="155"/>
                    <a:pt x="108" y="156"/>
                    <a:pt x="111" y="156"/>
                  </a:cubicBezTo>
                  <a:cubicBezTo>
                    <a:pt x="119" y="156"/>
                    <a:pt x="132" y="148"/>
                    <a:pt x="148" y="133"/>
                  </a:cubicBezTo>
                  <a:cubicBezTo>
                    <a:pt x="146" y="143"/>
                    <a:pt x="146" y="150"/>
                    <a:pt x="148" y="153"/>
                  </a:cubicBezTo>
                  <a:cubicBezTo>
                    <a:pt x="149" y="155"/>
                    <a:pt x="151" y="156"/>
                    <a:pt x="153" y="156"/>
                  </a:cubicBezTo>
                  <a:cubicBezTo>
                    <a:pt x="161" y="156"/>
                    <a:pt x="174" y="147"/>
                    <a:pt x="195" y="128"/>
                  </a:cubicBezTo>
                  <a:cubicBezTo>
                    <a:pt x="194" y="130"/>
                    <a:pt x="193" y="133"/>
                    <a:pt x="191" y="135"/>
                  </a:cubicBezTo>
                  <a:cubicBezTo>
                    <a:pt x="189" y="139"/>
                    <a:pt x="187" y="143"/>
                    <a:pt x="183" y="151"/>
                  </a:cubicBezTo>
                  <a:cubicBezTo>
                    <a:pt x="182" y="152"/>
                    <a:pt x="182" y="154"/>
                    <a:pt x="183" y="155"/>
                  </a:cubicBezTo>
                  <a:cubicBezTo>
                    <a:pt x="184" y="156"/>
                    <a:pt x="185" y="156"/>
                    <a:pt x="187" y="156"/>
                  </a:cubicBezTo>
                  <a:cubicBezTo>
                    <a:pt x="190" y="156"/>
                    <a:pt x="195" y="155"/>
                    <a:pt x="197" y="153"/>
                  </a:cubicBezTo>
                  <a:cubicBezTo>
                    <a:pt x="207" y="137"/>
                    <a:pt x="230" y="114"/>
                    <a:pt x="262" y="88"/>
                  </a:cubicBezTo>
                  <a:cubicBezTo>
                    <a:pt x="252" y="106"/>
                    <a:pt x="241" y="128"/>
                    <a:pt x="240" y="140"/>
                  </a:cubicBezTo>
                  <a:cubicBezTo>
                    <a:pt x="240" y="146"/>
                    <a:pt x="241" y="151"/>
                    <a:pt x="243" y="153"/>
                  </a:cubicBezTo>
                  <a:cubicBezTo>
                    <a:pt x="245" y="155"/>
                    <a:pt x="247" y="156"/>
                    <a:pt x="250" y="156"/>
                  </a:cubicBezTo>
                  <a:cubicBezTo>
                    <a:pt x="259" y="156"/>
                    <a:pt x="277" y="143"/>
                    <a:pt x="295" y="123"/>
                  </a:cubicBezTo>
                  <a:cubicBezTo>
                    <a:pt x="289" y="137"/>
                    <a:pt x="288" y="147"/>
                    <a:pt x="291" y="152"/>
                  </a:cubicBezTo>
                  <a:cubicBezTo>
                    <a:pt x="292" y="154"/>
                    <a:pt x="295" y="156"/>
                    <a:pt x="299" y="156"/>
                  </a:cubicBezTo>
                  <a:cubicBezTo>
                    <a:pt x="305" y="156"/>
                    <a:pt x="313" y="152"/>
                    <a:pt x="317" y="148"/>
                  </a:cubicBezTo>
                  <a:cubicBezTo>
                    <a:pt x="339" y="131"/>
                    <a:pt x="355" y="115"/>
                    <a:pt x="377" y="94"/>
                  </a:cubicBezTo>
                  <a:cubicBezTo>
                    <a:pt x="376" y="130"/>
                    <a:pt x="370" y="140"/>
                    <a:pt x="359" y="148"/>
                  </a:cubicBezTo>
                  <a:cubicBezTo>
                    <a:pt x="358" y="149"/>
                    <a:pt x="354" y="150"/>
                    <a:pt x="351" y="150"/>
                  </a:cubicBezTo>
                  <a:cubicBezTo>
                    <a:pt x="348" y="150"/>
                    <a:pt x="346" y="149"/>
                    <a:pt x="345" y="148"/>
                  </a:cubicBezTo>
                  <a:cubicBezTo>
                    <a:pt x="343" y="145"/>
                    <a:pt x="342" y="142"/>
                    <a:pt x="343" y="136"/>
                  </a:cubicBezTo>
                  <a:cubicBezTo>
                    <a:pt x="343" y="134"/>
                    <a:pt x="343" y="133"/>
                    <a:pt x="343" y="133"/>
                  </a:cubicBezTo>
                  <a:cubicBezTo>
                    <a:pt x="343" y="132"/>
                    <a:pt x="342" y="132"/>
                    <a:pt x="342" y="132"/>
                  </a:cubicBezTo>
                  <a:cubicBezTo>
                    <a:pt x="341" y="132"/>
                    <a:pt x="340" y="133"/>
                    <a:pt x="340" y="135"/>
                  </a:cubicBezTo>
                  <a:cubicBezTo>
                    <a:pt x="338" y="142"/>
                    <a:pt x="338" y="148"/>
                    <a:pt x="341" y="151"/>
                  </a:cubicBezTo>
                  <a:cubicBezTo>
                    <a:pt x="343" y="155"/>
                    <a:pt x="348" y="157"/>
                    <a:pt x="355" y="157"/>
                  </a:cubicBezTo>
                  <a:cubicBezTo>
                    <a:pt x="365" y="157"/>
                    <a:pt x="377" y="152"/>
                    <a:pt x="383" y="148"/>
                  </a:cubicBezTo>
                  <a:cubicBezTo>
                    <a:pt x="388" y="145"/>
                    <a:pt x="388" y="145"/>
                    <a:pt x="388" y="145"/>
                  </a:cubicBezTo>
                  <a:cubicBezTo>
                    <a:pt x="399" y="137"/>
                    <a:pt x="404" y="134"/>
                    <a:pt x="415" y="124"/>
                  </a:cubicBezTo>
                  <a:cubicBezTo>
                    <a:pt x="411" y="136"/>
                    <a:pt x="411" y="145"/>
                    <a:pt x="415" y="151"/>
                  </a:cubicBezTo>
                  <a:cubicBezTo>
                    <a:pt x="417" y="154"/>
                    <a:pt x="420" y="156"/>
                    <a:pt x="425" y="156"/>
                  </a:cubicBezTo>
                  <a:cubicBezTo>
                    <a:pt x="433" y="156"/>
                    <a:pt x="444" y="150"/>
                    <a:pt x="455" y="139"/>
                  </a:cubicBezTo>
                  <a:cubicBezTo>
                    <a:pt x="474" y="119"/>
                    <a:pt x="487" y="100"/>
                    <a:pt x="500" y="82"/>
                  </a:cubicBezTo>
                  <a:cubicBezTo>
                    <a:pt x="502" y="80"/>
                    <a:pt x="504" y="77"/>
                    <a:pt x="505" y="75"/>
                  </a:cubicBezTo>
                  <a:cubicBezTo>
                    <a:pt x="506" y="75"/>
                    <a:pt x="508" y="76"/>
                    <a:pt x="510" y="76"/>
                  </a:cubicBezTo>
                  <a:cubicBezTo>
                    <a:pt x="513" y="76"/>
                    <a:pt x="518" y="77"/>
                    <a:pt x="519" y="78"/>
                  </a:cubicBezTo>
                  <a:cubicBezTo>
                    <a:pt x="503" y="96"/>
                    <a:pt x="493" y="118"/>
                    <a:pt x="490" y="140"/>
                  </a:cubicBezTo>
                  <a:cubicBezTo>
                    <a:pt x="489" y="146"/>
                    <a:pt x="490" y="150"/>
                    <a:pt x="492" y="153"/>
                  </a:cubicBezTo>
                  <a:cubicBezTo>
                    <a:pt x="494" y="155"/>
                    <a:pt x="496" y="156"/>
                    <a:pt x="499" y="156"/>
                  </a:cubicBezTo>
                  <a:cubicBezTo>
                    <a:pt x="508" y="156"/>
                    <a:pt x="525" y="144"/>
                    <a:pt x="545" y="122"/>
                  </a:cubicBezTo>
                  <a:cubicBezTo>
                    <a:pt x="540" y="137"/>
                    <a:pt x="538" y="147"/>
                    <a:pt x="542" y="152"/>
                  </a:cubicBezTo>
                  <a:cubicBezTo>
                    <a:pt x="543" y="155"/>
                    <a:pt x="546" y="156"/>
                    <a:pt x="550" y="156"/>
                  </a:cubicBezTo>
                  <a:cubicBezTo>
                    <a:pt x="560" y="156"/>
                    <a:pt x="576" y="146"/>
                    <a:pt x="592" y="131"/>
                  </a:cubicBezTo>
                  <a:cubicBezTo>
                    <a:pt x="575" y="174"/>
                    <a:pt x="550" y="214"/>
                    <a:pt x="526" y="240"/>
                  </a:cubicBezTo>
                  <a:cubicBezTo>
                    <a:pt x="516" y="250"/>
                    <a:pt x="502" y="256"/>
                    <a:pt x="488" y="256"/>
                  </a:cubicBezTo>
                  <a:cubicBezTo>
                    <a:pt x="477" y="256"/>
                    <a:pt x="467" y="252"/>
                    <a:pt x="463" y="245"/>
                  </a:cubicBezTo>
                  <a:cubicBezTo>
                    <a:pt x="458" y="237"/>
                    <a:pt x="457" y="227"/>
                    <a:pt x="462" y="215"/>
                  </a:cubicBezTo>
                  <a:cubicBezTo>
                    <a:pt x="463" y="212"/>
                    <a:pt x="463" y="210"/>
                    <a:pt x="463" y="209"/>
                  </a:cubicBezTo>
                  <a:cubicBezTo>
                    <a:pt x="462" y="208"/>
                    <a:pt x="462" y="208"/>
                    <a:pt x="461" y="208"/>
                  </a:cubicBezTo>
                  <a:cubicBezTo>
                    <a:pt x="460" y="208"/>
                    <a:pt x="459" y="210"/>
                    <a:pt x="458" y="211"/>
                  </a:cubicBezTo>
                  <a:cubicBezTo>
                    <a:pt x="449" y="227"/>
                    <a:pt x="452" y="239"/>
                    <a:pt x="456" y="245"/>
                  </a:cubicBezTo>
                  <a:cubicBezTo>
                    <a:pt x="462" y="256"/>
                    <a:pt x="476" y="263"/>
                    <a:pt x="492" y="263"/>
                  </a:cubicBezTo>
                  <a:cubicBezTo>
                    <a:pt x="506" y="263"/>
                    <a:pt x="519" y="258"/>
                    <a:pt x="531" y="250"/>
                  </a:cubicBezTo>
                  <a:cubicBezTo>
                    <a:pt x="560" y="229"/>
                    <a:pt x="585" y="187"/>
                    <a:pt x="599" y="154"/>
                  </a:cubicBezTo>
                  <a:cubicBezTo>
                    <a:pt x="607" y="135"/>
                    <a:pt x="627" y="99"/>
                    <a:pt x="639" y="81"/>
                  </a:cubicBezTo>
                  <a:cubicBezTo>
                    <a:pt x="640" y="78"/>
                    <a:pt x="640" y="76"/>
                    <a:pt x="639" y="74"/>
                  </a:cubicBezTo>
                  <a:cubicBezTo>
                    <a:pt x="638" y="72"/>
                    <a:pt x="636" y="71"/>
                    <a:pt x="634" y="71"/>
                  </a:cubicBezTo>
                  <a:cubicBezTo>
                    <a:pt x="632" y="71"/>
                    <a:pt x="628" y="72"/>
                    <a:pt x="624" y="77"/>
                  </a:cubicBezTo>
                  <a:cubicBezTo>
                    <a:pt x="618" y="86"/>
                    <a:pt x="613" y="93"/>
                    <a:pt x="608" y="101"/>
                  </a:cubicBezTo>
                  <a:cubicBezTo>
                    <a:pt x="606" y="104"/>
                    <a:pt x="604" y="108"/>
                    <a:pt x="602" y="111"/>
                  </a:cubicBezTo>
                  <a:cubicBezTo>
                    <a:pt x="581" y="133"/>
                    <a:pt x="563" y="147"/>
                    <a:pt x="556" y="147"/>
                  </a:cubicBezTo>
                  <a:cubicBezTo>
                    <a:pt x="555" y="147"/>
                    <a:pt x="555" y="147"/>
                    <a:pt x="554" y="146"/>
                  </a:cubicBezTo>
                  <a:cubicBezTo>
                    <a:pt x="554" y="146"/>
                    <a:pt x="553" y="144"/>
                    <a:pt x="555" y="139"/>
                  </a:cubicBezTo>
                  <a:cubicBezTo>
                    <a:pt x="560" y="121"/>
                    <a:pt x="575" y="99"/>
                    <a:pt x="587" y="82"/>
                  </a:cubicBezTo>
                  <a:cubicBezTo>
                    <a:pt x="588" y="81"/>
                    <a:pt x="589" y="79"/>
                    <a:pt x="590" y="77"/>
                  </a:cubicBezTo>
                  <a:cubicBezTo>
                    <a:pt x="591" y="76"/>
                    <a:pt x="591" y="74"/>
                    <a:pt x="591" y="74"/>
                  </a:cubicBezTo>
                  <a:cubicBezTo>
                    <a:pt x="590" y="72"/>
                    <a:pt x="588" y="71"/>
                    <a:pt x="585" y="71"/>
                  </a:cubicBezTo>
                  <a:cubicBezTo>
                    <a:pt x="581" y="71"/>
                    <a:pt x="577" y="73"/>
                    <a:pt x="575" y="76"/>
                  </a:cubicBezTo>
                  <a:cubicBezTo>
                    <a:pt x="569" y="84"/>
                    <a:pt x="563" y="91"/>
                    <a:pt x="557" y="99"/>
                  </a:cubicBezTo>
                  <a:cubicBezTo>
                    <a:pt x="555" y="102"/>
                    <a:pt x="553" y="105"/>
                    <a:pt x="550" y="108"/>
                  </a:cubicBezTo>
                  <a:cubicBezTo>
                    <a:pt x="528" y="132"/>
                    <a:pt x="512" y="146"/>
                    <a:pt x="506" y="146"/>
                  </a:cubicBezTo>
                  <a:cubicBezTo>
                    <a:pt x="505" y="146"/>
                    <a:pt x="505" y="145"/>
                    <a:pt x="504" y="145"/>
                  </a:cubicBezTo>
                  <a:cubicBezTo>
                    <a:pt x="504" y="144"/>
                    <a:pt x="503" y="142"/>
                    <a:pt x="504" y="138"/>
                  </a:cubicBezTo>
                  <a:cubicBezTo>
                    <a:pt x="506" y="124"/>
                    <a:pt x="516" y="109"/>
                    <a:pt x="529" y="88"/>
                  </a:cubicBezTo>
                  <a:cubicBezTo>
                    <a:pt x="531" y="85"/>
                    <a:pt x="533" y="82"/>
                    <a:pt x="535" y="78"/>
                  </a:cubicBezTo>
                  <a:cubicBezTo>
                    <a:pt x="535" y="78"/>
                    <a:pt x="537" y="75"/>
                    <a:pt x="536" y="73"/>
                  </a:cubicBezTo>
                  <a:cubicBezTo>
                    <a:pt x="535" y="72"/>
                    <a:pt x="533" y="71"/>
                    <a:pt x="530" y="71"/>
                  </a:cubicBezTo>
                  <a:cubicBezTo>
                    <a:pt x="526" y="70"/>
                    <a:pt x="526" y="70"/>
                    <a:pt x="526" y="70"/>
                  </a:cubicBezTo>
                  <a:cubicBezTo>
                    <a:pt x="518" y="70"/>
                    <a:pt x="510" y="69"/>
                    <a:pt x="509" y="68"/>
                  </a:cubicBezTo>
                  <a:cubicBezTo>
                    <a:pt x="509" y="67"/>
                    <a:pt x="509" y="67"/>
                    <a:pt x="510" y="67"/>
                  </a:cubicBezTo>
                  <a:cubicBezTo>
                    <a:pt x="511" y="64"/>
                    <a:pt x="513" y="61"/>
                    <a:pt x="514" y="58"/>
                  </a:cubicBezTo>
                  <a:cubicBezTo>
                    <a:pt x="514" y="58"/>
                    <a:pt x="515" y="57"/>
                    <a:pt x="515" y="56"/>
                  </a:cubicBezTo>
                  <a:cubicBezTo>
                    <a:pt x="515" y="55"/>
                    <a:pt x="515" y="54"/>
                    <a:pt x="515" y="53"/>
                  </a:cubicBezTo>
                  <a:cubicBezTo>
                    <a:pt x="514" y="51"/>
                    <a:pt x="512" y="50"/>
                    <a:pt x="509" y="50"/>
                  </a:cubicBezTo>
                  <a:cubicBezTo>
                    <a:pt x="508" y="50"/>
                    <a:pt x="506" y="51"/>
                    <a:pt x="505" y="52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0" y="60"/>
                    <a:pt x="496" y="67"/>
                    <a:pt x="501" y="72"/>
                  </a:cubicBezTo>
                  <a:cubicBezTo>
                    <a:pt x="500" y="73"/>
                    <a:pt x="498" y="75"/>
                    <a:pt x="495" y="79"/>
                  </a:cubicBezTo>
                  <a:cubicBezTo>
                    <a:pt x="486" y="91"/>
                    <a:pt x="467" y="116"/>
                    <a:pt x="448" y="135"/>
                  </a:cubicBezTo>
                  <a:cubicBezTo>
                    <a:pt x="442" y="142"/>
                    <a:pt x="434" y="147"/>
                    <a:pt x="430" y="147"/>
                  </a:cubicBezTo>
                  <a:cubicBezTo>
                    <a:pt x="428" y="147"/>
                    <a:pt x="428" y="147"/>
                    <a:pt x="427" y="146"/>
                  </a:cubicBezTo>
                  <a:cubicBezTo>
                    <a:pt x="426" y="144"/>
                    <a:pt x="425" y="140"/>
                    <a:pt x="431" y="128"/>
                  </a:cubicBezTo>
                  <a:cubicBezTo>
                    <a:pt x="444" y="100"/>
                    <a:pt x="456" y="79"/>
                    <a:pt x="478" y="40"/>
                  </a:cubicBezTo>
                  <a:cubicBezTo>
                    <a:pt x="501" y="36"/>
                    <a:pt x="526" y="35"/>
                    <a:pt x="546" y="34"/>
                  </a:cubicBezTo>
                  <a:cubicBezTo>
                    <a:pt x="554" y="33"/>
                    <a:pt x="561" y="33"/>
                    <a:pt x="568" y="32"/>
                  </a:cubicBezTo>
                  <a:cubicBezTo>
                    <a:pt x="572" y="32"/>
                    <a:pt x="574" y="33"/>
                    <a:pt x="575" y="35"/>
                  </a:cubicBezTo>
                  <a:cubicBezTo>
                    <a:pt x="576" y="36"/>
                    <a:pt x="576" y="38"/>
                    <a:pt x="576" y="39"/>
                  </a:cubicBezTo>
                  <a:cubicBezTo>
                    <a:pt x="575" y="41"/>
                    <a:pt x="575" y="42"/>
                    <a:pt x="575" y="42"/>
                  </a:cubicBezTo>
                  <a:cubicBezTo>
                    <a:pt x="576" y="44"/>
                    <a:pt x="578" y="44"/>
                    <a:pt x="579" y="43"/>
                  </a:cubicBezTo>
                  <a:cubicBezTo>
                    <a:pt x="580" y="41"/>
                    <a:pt x="586" y="36"/>
                    <a:pt x="584" y="30"/>
                  </a:cubicBezTo>
                  <a:cubicBezTo>
                    <a:pt x="583" y="27"/>
                    <a:pt x="579" y="25"/>
                    <a:pt x="572" y="24"/>
                  </a:cubicBezTo>
                  <a:cubicBezTo>
                    <a:pt x="569" y="24"/>
                    <a:pt x="565" y="24"/>
                    <a:pt x="561" y="24"/>
                  </a:cubicBezTo>
                  <a:cubicBezTo>
                    <a:pt x="547" y="24"/>
                    <a:pt x="528" y="25"/>
                    <a:pt x="508" y="27"/>
                  </a:cubicBezTo>
                  <a:cubicBezTo>
                    <a:pt x="499" y="28"/>
                    <a:pt x="490" y="29"/>
                    <a:pt x="482" y="29"/>
                  </a:cubicBezTo>
                  <a:cubicBezTo>
                    <a:pt x="483" y="26"/>
                    <a:pt x="485" y="23"/>
                    <a:pt x="486" y="21"/>
                  </a:cubicBezTo>
                  <a:cubicBezTo>
                    <a:pt x="488" y="16"/>
                    <a:pt x="489" y="12"/>
                    <a:pt x="491" y="8"/>
                  </a:cubicBezTo>
                  <a:cubicBezTo>
                    <a:pt x="492" y="7"/>
                    <a:pt x="492" y="5"/>
                    <a:pt x="491" y="4"/>
                  </a:cubicBezTo>
                  <a:cubicBezTo>
                    <a:pt x="490" y="2"/>
                    <a:pt x="486" y="0"/>
                    <a:pt x="483" y="0"/>
                  </a:cubicBezTo>
                  <a:cubicBezTo>
                    <a:pt x="481" y="0"/>
                    <a:pt x="479" y="1"/>
                    <a:pt x="477" y="3"/>
                  </a:cubicBezTo>
                  <a:cubicBezTo>
                    <a:pt x="472" y="13"/>
                    <a:pt x="470" y="17"/>
                    <a:pt x="464" y="29"/>
                  </a:cubicBezTo>
                  <a:cubicBezTo>
                    <a:pt x="463" y="31"/>
                    <a:pt x="463" y="31"/>
                    <a:pt x="463" y="31"/>
                  </a:cubicBezTo>
                  <a:cubicBezTo>
                    <a:pt x="457" y="32"/>
                    <a:pt x="448" y="32"/>
                    <a:pt x="439" y="32"/>
                  </a:cubicBezTo>
                  <a:cubicBezTo>
                    <a:pt x="414" y="32"/>
                    <a:pt x="400" y="29"/>
                    <a:pt x="400" y="22"/>
                  </a:cubicBezTo>
                  <a:cubicBezTo>
                    <a:pt x="400" y="20"/>
                    <a:pt x="400" y="18"/>
                    <a:pt x="398" y="18"/>
                  </a:cubicBezTo>
                  <a:cubicBezTo>
                    <a:pt x="398" y="18"/>
                    <a:pt x="397" y="19"/>
                    <a:pt x="396" y="22"/>
                  </a:cubicBezTo>
                  <a:cubicBezTo>
                    <a:pt x="395" y="23"/>
                    <a:pt x="395" y="23"/>
                    <a:pt x="395" y="23"/>
                  </a:cubicBezTo>
                  <a:cubicBezTo>
                    <a:pt x="394" y="25"/>
                    <a:pt x="392" y="28"/>
                    <a:pt x="393" y="31"/>
                  </a:cubicBezTo>
                  <a:cubicBezTo>
                    <a:pt x="394" y="33"/>
                    <a:pt x="396" y="35"/>
                    <a:pt x="400" y="36"/>
                  </a:cubicBezTo>
                  <a:cubicBezTo>
                    <a:pt x="409" y="40"/>
                    <a:pt x="424" y="40"/>
                    <a:pt x="435" y="40"/>
                  </a:cubicBezTo>
                  <a:cubicBezTo>
                    <a:pt x="440" y="40"/>
                    <a:pt x="444" y="40"/>
                    <a:pt x="448" y="40"/>
                  </a:cubicBezTo>
                  <a:cubicBezTo>
                    <a:pt x="452" y="40"/>
                    <a:pt x="455" y="40"/>
                    <a:pt x="458" y="40"/>
                  </a:cubicBezTo>
                  <a:cubicBezTo>
                    <a:pt x="449" y="58"/>
                    <a:pt x="432" y="89"/>
                    <a:pt x="424" y="105"/>
                  </a:cubicBezTo>
                  <a:cubicBezTo>
                    <a:pt x="422" y="110"/>
                    <a:pt x="422" y="110"/>
                    <a:pt x="422" y="110"/>
                  </a:cubicBezTo>
                  <a:cubicBezTo>
                    <a:pt x="414" y="117"/>
                    <a:pt x="404" y="126"/>
                    <a:pt x="384" y="139"/>
                  </a:cubicBezTo>
                  <a:cubicBezTo>
                    <a:pt x="390" y="129"/>
                    <a:pt x="392" y="108"/>
                    <a:pt x="393" y="93"/>
                  </a:cubicBezTo>
                  <a:cubicBezTo>
                    <a:pt x="393" y="88"/>
                    <a:pt x="394" y="83"/>
                    <a:pt x="394" y="81"/>
                  </a:cubicBezTo>
                  <a:cubicBezTo>
                    <a:pt x="395" y="76"/>
                    <a:pt x="397" y="74"/>
                    <a:pt x="401" y="71"/>
                  </a:cubicBezTo>
                  <a:cubicBezTo>
                    <a:pt x="402" y="70"/>
                    <a:pt x="402" y="69"/>
                    <a:pt x="402" y="68"/>
                  </a:cubicBezTo>
                  <a:cubicBezTo>
                    <a:pt x="401" y="66"/>
                    <a:pt x="400" y="65"/>
                    <a:pt x="397" y="65"/>
                  </a:cubicBezTo>
                  <a:cubicBezTo>
                    <a:pt x="396" y="65"/>
                    <a:pt x="395" y="65"/>
                    <a:pt x="394" y="66"/>
                  </a:cubicBezTo>
                  <a:cubicBezTo>
                    <a:pt x="389" y="68"/>
                    <a:pt x="385" y="72"/>
                    <a:pt x="382" y="80"/>
                  </a:cubicBezTo>
                  <a:cubicBezTo>
                    <a:pt x="357" y="103"/>
                    <a:pt x="342" y="117"/>
                    <a:pt x="318" y="137"/>
                  </a:cubicBezTo>
                  <a:cubicBezTo>
                    <a:pt x="312" y="142"/>
                    <a:pt x="307" y="145"/>
                    <a:pt x="305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3" y="144"/>
                    <a:pt x="303" y="140"/>
                    <a:pt x="310" y="127"/>
                  </a:cubicBezTo>
                  <a:cubicBezTo>
                    <a:pt x="314" y="119"/>
                    <a:pt x="320" y="110"/>
                    <a:pt x="325" y="100"/>
                  </a:cubicBezTo>
                  <a:cubicBezTo>
                    <a:pt x="329" y="93"/>
                    <a:pt x="333" y="86"/>
                    <a:pt x="336" y="80"/>
                  </a:cubicBezTo>
                  <a:cubicBezTo>
                    <a:pt x="337" y="79"/>
                    <a:pt x="337" y="77"/>
                    <a:pt x="336" y="76"/>
                  </a:cubicBezTo>
                  <a:cubicBezTo>
                    <a:pt x="335" y="74"/>
                    <a:pt x="332" y="73"/>
                    <a:pt x="330" y="73"/>
                  </a:cubicBezTo>
                  <a:cubicBezTo>
                    <a:pt x="327" y="73"/>
                    <a:pt x="325" y="74"/>
                    <a:pt x="323" y="76"/>
                  </a:cubicBezTo>
                  <a:cubicBezTo>
                    <a:pt x="317" y="83"/>
                    <a:pt x="313" y="89"/>
                    <a:pt x="307" y="100"/>
                  </a:cubicBezTo>
                  <a:cubicBezTo>
                    <a:pt x="304" y="105"/>
                    <a:pt x="304" y="105"/>
                    <a:pt x="304" y="105"/>
                  </a:cubicBezTo>
                  <a:cubicBezTo>
                    <a:pt x="287" y="125"/>
                    <a:pt x="263" y="146"/>
                    <a:pt x="255" y="146"/>
                  </a:cubicBezTo>
                  <a:cubicBezTo>
                    <a:pt x="254" y="146"/>
                    <a:pt x="254" y="146"/>
                    <a:pt x="254" y="146"/>
                  </a:cubicBezTo>
                  <a:cubicBezTo>
                    <a:pt x="253" y="145"/>
                    <a:pt x="253" y="144"/>
                    <a:pt x="254" y="142"/>
                  </a:cubicBezTo>
                  <a:cubicBezTo>
                    <a:pt x="256" y="132"/>
                    <a:pt x="271" y="103"/>
                    <a:pt x="283" y="85"/>
                  </a:cubicBezTo>
                  <a:cubicBezTo>
                    <a:pt x="285" y="83"/>
                    <a:pt x="285" y="81"/>
                    <a:pt x="284" y="79"/>
                  </a:cubicBezTo>
                  <a:cubicBezTo>
                    <a:pt x="282" y="76"/>
                    <a:pt x="278" y="74"/>
                    <a:pt x="273" y="74"/>
                  </a:cubicBezTo>
                  <a:cubicBezTo>
                    <a:pt x="271" y="74"/>
                    <a:pt x="268" y="74"/>
                    <a:pt x="266" y="76"/>
                  </a:cubicBezTo>
                  <a:cubicBezTo>
                    <a:pt x="254" y="83"/>
                    <a:pt x="233" y="100"/>
                    <a:pt x="218" y="115"/>
                  </a:cubicBezTo>
                  <a:cubicBezTo>
                    <a:pt x="224" y="103"/>
                    <a:pt x="227" y="98"/>
                    <a:pt x="230" y="91"/>
                  </a:cubicBezTo>
                  <a:cubicBezTo>
                    <a:pt x="232" y="88"/>
                    <a:pt x="233" y="85"/>
                    <a:pt x="235" y="81"/>
                  </a:cubicBezTo>
                  <a:cubicBezTo>
                    <a:pt x="236" y="79"/>
                    <a:pt x="236" y="78"/>
                    <a:pt x="235" y="76"/>
                  </a:cubicBezTo>
                  <a:cubicBezTo>
                    <a:pt x="233" y="74"/>
                    <a:pt x="230" y="72"/>
                    <a:pt x="228" y="72"/>
                  </a:cubicBezTo>
                  <a:cubicBezTo>
                    <a:pt x="224" y="72"/>
                    <a:pt x="222" y="74"/>
                    <a:pt x="220" y="77"/>
                  </a:cubicBezTo>
                  <a:cubicBezTo>
                    <a:pt x="219" y="80"/>
                    <a:pt x="217" y="82"/>
                    <a:pt x="216" y="84"/>
                  </a:cubicBezTo>
                  <a:cubicBezTo>
                    <a:pt x="212" y="92"/>
                    <a:pt x="209" y="98"/>
                    <a:pt x="202" y="110"/>
                  </a:cubicBezTo>
                  <a:cubicBezTo>
                    <a:pt x="186" y="127"/>
                    <a:pt x="167" y="144"/>
                    <a:pt x="161" y="144"/>
                  </a:cubicBezTo>
                  <a:cubicBezTo>
                    <a:pt x="161" y="144"/>
                    <a:pt x="161" y="144"/>
                    <a:pt x="161" y="144"/>
                  </a:cubicBezTo>
                  <a:cubicBezTo>
                    <a:pt x="160" y="143"/>
                    <a:pt x="160" y="142"/>
                    <a:pt x="162" y="136"/>
                  </a:cubicBezTo>
                  <a:cubicBezTo>
                    <a:pt x="171" y="113"/>
                    <a:pt x="192" y="83"/>
                    <a:pt x="195" y="79"/>
                  </a:cubicBezTo>
                  <a:cubicBezTo>
                    <a:pt x="196" y="78"/>
                    <a:pt x="196" y="76"/>
                    <a:pt x="196" y="75"/>
                  </a:cubicBezTo>
                  <a:cubicBezTo>
                    <a:pt x="195" y="73"/>
                    <a:pt x="192" y="72"/>
                    <a:pt x="189" y="72"/>
                  </a:cubicBezTo>
                  <a:cubicBezTo>
                    <a:pt x="185" y="72"/>
                    <a:pt x="181" y="73"/>
                    <a:pt x="179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395B873-B0B8-7547-A919-64462FA04F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2" y="2064"/>
              <a:ext cx="357" cy="556"/>
            </a:xfrm>
            <a:custGeom>
              <a:avLst/>
              <a:gdLst>
                <a:gd name="T0" fmla="*/ 16 w 175"/>
                <a:gd name="T1" fmla="*/ 175 h 272"/>
                <a:gd name="T2" fmla="*/ 36 w 175"/>
                <a:gd name="T3" fmla="*/ 170 h 272"/>
                <a:gd name="T4" fmla="*/ 78 w 175"/>
                <a:gd name="T5" fmla="*/ 101 h 272"/>
                <a:gd name="T6" fmla="*/ 113 w 175"/>
                <a:gd name="T7" fmla="*/ 83 h 272"/>
                <a:gd name="T8" fmla="*/ 91 w 175"/>
                <a:gd name="T9" fmla="*/ 122 h 272"/>
                <a:gd name="T10" fmla="*/ 41 w 175"/>
                <a:gd name="T11" fmla="*/ 232 h 272"/>
                <a:gd name="T12" fmla="*/ 43 w 175"/>
                <a:gd name="T13" fmla="*/ 265 h 272"/>
                <a:gd name="T14" fmla="*/ 59 w 175"/>
                <a:gd name="T15" fmla="*/ 272 h 272"/>
                <a:gd name="T16" fmla="*/ 59 w 175"/>
                <a:gd name="T17" fmla="*/ 272 h 272"/>
                <a:gd name="T18" fmla="*/ 94 w 175"/>
                <a:gd name="T19" fmla="*/ 253 h 272"/>
                <a:gd name="T20" fmla="*/ 131 w 175"/>
                <a:gd name="T21" fmla="*/ 135 h 272"/>
                <a:gd name="T22" fmla="*/ 113 w 175"/>
                <a:gd name="T23" fmla="*/ 118 h 272"/>
                <a:gd name="T24" fmla="*/ 173 w 175"/>
                <a:gd name="T25" fmla="*/ 12 h 272"/>
                <a:gd name="T26" fmla="*/ 173 w 175"/>
                <a:gd name="T27" fmla="*/ 4 h 272"/>
                <a:gd name="T28" fmla="*/ 166 w 175"/>
                <a:gd name="T29" fmla="*/ 0 h 272"/>
                <a:gd name="T30" fmla="*/ 159 w 175"/>
                <a:gd name="T31" fmla="*/ 5 h 272"/>
                <a:gd name="T32" fmla="*/ 127 w 175"/>
                <a:gd name="T33" fmla="*/ 56 h 272"/>
                <a:gd name="T34" fmla="*/ 121 w 175"/>
                <a:gd name="T35" fmla="*/ 67 h 272"/>
                <a:gd name="T36" fmla="*/ 76 w 175"/>
                <a:gd name="T37" fmla="*/ 93 h 272"/>
                <a:gd name="T38" fmla="*/ 66 w 175"/>
                <a:gd name="T39" fmla="*/ 89 h 272"/>
                <a:gd name="T40" fmla="*/ 46 w 175"/>
                <a:gd name="T41" fmla="*/ 95 h 272"/>
                <a:gd name="T42" fmla="*/ 0 w 175"/>
                <a:gd name="T43" fmla="*/ 158 h 272"/>
                <a:gd name="T44" fmla="*/ 3 w 175"/>
                <a:gd name="T45" fmla="*/ 170 h 272"/>
                <a:gd name="T46" fmla="*/ 16 w 175"/>
                <a:gd name="T47" fmla="*/ 175 h 272"/>
                <a:gd name="T48" fmla="*/ 122 w 175"/>
                <a:gd name="T49" fmla="*/ 140 h 272"/>
                <a:gd name="T50" fmla="*/ 89 w 175"/>
                <a:gd name="T51" fmla="*/ 247 h 272"/>
                <a:gd name="T52" fmla="*/ 62 w 175"/>
                <a:gd name="T53" fmla="*/ 264 h 272"/>
                <a:gd name="T54" fmla="*/ 62 w 175"/>
                <a:gd name="T55" fmla="*/ 264 h 272"/>
                <a:gd name="T56" fmla="*/ 52 w 175"/>
                <a:gd name="T57" fmla="*/ 259 h 272"/>
                <a:gd name="T58" fmla="*/ 52 w 175"/>
                <a:gd name="T59" fmla="*/ 241 h 272"/>
                <a:gd name="T60" fmla="*/ 108 w 175"/>
                <a:gd name="T61" fmla="*/ 127 h 272"/>
                <a:gd name="T62" fmla="*/ 109 w 175"/>
                <a:gd name="T63" fmla="*/ 125 h 272"/>
                <a:gd name="T64" fmla="*/ 122 w 175"/>
                <a:gd name="T65" fmla="*/ 140 h 272"/>
                <a:gd name="T66" fmla="*/ 13 w 175"/>
                <a:gd name="T67" fmla="*/ 163 h 272"/>
                <a:gd name="T68" fmla="*/ 64 w 175"/>
                <a:gd name="T69" fmla="*/ 99 h 272"/>
                <a:gd name="T70" fmla="*/ 66 w 175"/>
                <a:gd name="T71" fmla="*/ 100 h 272"/>
                <a:gd name="T72" fmla="*/ 69 w 175"/>
                <a:gd name="T73" fmla="*/ 113 h 272"/>
                <a:gd name="T74" fmla="*/ 17 w 175"/>
                <a:gd name="T75" fmla="*/ 168 h 272"/>
                <a:gd name="T76" fmla="*/ 17 w 175"/>
                <a:gd name="T77" fmla="*/ 168 h 272"/>
                <a:gd name="T78" fmla="*/ 14 w 175"/>
                <a:gd name="T79" fmla="*/ 167 h 272"/>
                <a:gd name="T80" fmla="*/ 13 w 175"/>
                <a:gd name="T81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272">
                  <a:moveTo>
                    <a:pt x="16" y="175"/>
                  </a:moveTo>
                  <a:cubicBezTo>
                    <a:pt x="24" y="175"/>
                    <a:pt x="31" y="172"/>
                    <a:pt x="36" y="170"/>
                  </a:cubicBezTo>
                  <a:cubicBezTo>
                    <a:pt x="57" y="157"/>
                    <a:pt x="79" y="128"/>
                    <a:pt x="78" y="101"/>
                  </a:cubicBezTo>
                  <a:cubicBezTo>
                    <a:pt x="90" y="96"/>
                    <a:pt x="102" y="90"/>
                    <a:pt x="113" y="83"/>
                  </a:cubicBezTo>
                  <a:cubicBezTo>
                    <a:pt x="105" y="97"/>
                    <a:pt x="98" y="110"/>
                    <a:pt x="91" y="122"/>
                  </a:cubicBezTo>
                  <a:cubicBezTo>
                    <a:pt x="70" y="158"/>
                    <a:pt x="51" y="192"/>
                    <a:pt x="41" y="232"/>
                  </a:cubicBezTo>
                  <a:cubicBezTo>
                    <a:pt x="36" y="250"/>
                    <a:pt x="40" y="260"/>
                    <a:pt x="43" y="265"/>
                  </a:cubicBezTo>
                  <a:cubicBezTo>
                    <a:pt x="47" y="270"/>
                    <a:pt x="53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71" y="272"/>
                    <a:pt x="84" y="265"/>
                    <a:pt x="94" y="253"/>
                  </a:cubicBezTo>
                  <a:cubicBezTo>
                    <a:pt x="124" y="217"/>
                    <a:pt x="141" y="164"/>
                    <a:pt x="131" y="135"/>
                  </a:cubicBezTo>
                  <a:cubicBezTo>
                    <a:pt x="127" y="126"/>
                    <a:pt x="121" y="120"/>
                    <a:pt x="113" y="118"/>
                  </a:cubicBezTo>
                  <a:cubicBezTo>
                    <a:pt x="136" y="77"/>
                    <a:pt x="162" y="32"/>
                    <a:pt x="173" y="12"/>
                  </a:cubicBezTo>
                  <a:cubicBezTo>
                    <a:pt x="175" y="9"/>
                    <a:pt x="175" y="6"/>
                    <a:pt x="173" y="4"/>
                  </a:cubicBezTo>
                  <a:cubicBezTo>
                    <a:pt x="172" y="2"/>
                    <a:pt x="169" y="0"/>
                    <a:pt x="166" y="0"/>
                  </a:cubicBezTo>
                  <a:cubicBezTo>
                    <a:pt x="163" y="0"/>
                    <a:pt x="160" y="2"/>
                    <a:pt x="159" y="5"/>
                  </a:cubicBezTo>
                  <a:cubicBezTo>
                    <a:pt x="150" y="19"/>
                    <a:pt x="136" y="43"/>
                    <a:pt x="127" y="56"/>
                  </a:cubicBezTo>
                  <a:cubicBezTo>
                    <a:pt x="124" y="62"/>
                    <a:pt x="122" y="66"/>
                    <a:pt x="121" y="67"/>
                  </a:cubicBezTo>
                  <a:cubicBezTo>
                    <a:pt x="108" y="77"/>
                    <a:pt x="92" y="87"/>
                    <a:pt x="76" y="93"/>
                  </a:cubicBezTo>
                  <a:cubicBezTo>
                    <a:pt x="74" y="90"/>
                    <a:pt x="70" y="89"/>
                    <a:pt x="66" y="89"/>
                  </a:cubicBezTo>
                  <a:cubicBezTo>
                    <a:pt x="60" y="89"/>
                    <a:pt x="53" y="91"/>
                    <a:pt x="46" y="95"/>
                  </a:cubicBezTo>
                  <a:cubicBezTo>
                    <a:pt x="27" y="106"/>
                    <a:pt x="2" y="136"/>
                    <a:pt x="0" y="158"/>
                  </a:cubicBezTo>
                  <a:cubicBezTo>
                    <a:pt x="0" y="163"/>
                    <a:pt x="1" y="167"/>
                    <a:pt x="3" y="170"/>
                  </a:cubicBezTo>
                  <a:cubicBezTo>
                    <a:pt x="6" y="173"/>
                    <a:pt x="11" y="175"/>
                    <a:pt x="16" y="175"/>
                  </a:cubicBezTo>
                  <a:close/>
                  <a:moveTo>
                    <a:pt x="122" y="140"/>
                  </a:moveTo>
                  <a:cubicBezTo>
                    <a:pt x="130" y="170"/>
                    <a:pt x="105" y="228"/>
                    <a:pt x="89" y="247"/>
                  </a:cubicBezTo>
                  <a:cubicBezTo>
                    <a:pt x="80" y="258"/>
                    <a:pt x="70" y="264"/>
                    <a:pt x="62" y="264"/>
                  </a:cubicBezTo>
                  <a:cubicBezTo>
                    <a:pt x="62" y="264"/>
                    <a:pt x="62" y="264"/>
                    <a:pt x="62" y="264"/>
                  </a:cubicBezTo>
                  <a:cubicBezTo>
                    <a:pt x="58" y="264"/>
                    <a:pt x="55" y="262"/>
                    <a:pt x="52" y="259"/>
                  </a:cubicBezTo>
                  <a:cubicBezTo>
                    <a:pt x="49" y="255"/>
                    <a:pt x="49" y="248"/>
                    <a:pt x="52" y="241"/>
                  </a:cubicBezTo>
                  <a:cubicBezTo>
                    <a:pt x="64" y="203"/>
                    <a:pt x="87" y="163"/>
                    <a:pt x="108" y="127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16" y="127"/>
                    <a:pt x="120" y="132"/>
                    <a:pt x="122" y="140"/>
                  </a:cubicBezTo>
                  <a:close/>
                  <a:moveTo>
                    <a:pt x="13" y="163"/>
                  </a:moveTo>
                  <a:cubicBezTo>
                    <a:pt x="16" y="146"/>
                    <a:pt x="50" y="99"/>
                    <a:pt x="64" y="99"/>
                  </a:cubicBezTo>
                  <a:cubicBezTo>
                    <a:pt x="65" y="99"/>
                    <a:pt x="66" y="99"/>
                    <a:pt x="66" y="100"/>
                  </a:cubicBezTo>
                  <a:cubicBezTo>
                    <a:pt x="70" y="102"/>
                    <a:pt x="71" y="106"/>
                    <a:pt x="69" y="113"/>
                  </a:cubicBezTo>
                  <a:cubicBezTo>
                    <a:pt x="63" y="137"/>
                    <a:pt x="32" y="168"/>
                    <a:pt x="17" y="168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6" y="168"/>
                    <a:pt x="15" y="167"/>
                    <a:pt x="14" y="167"/>
                  </a:cubicBezTo>
                  <a:cubicBezTo>
                    <a:pt x="13" y="166"/>
                    <a:pt x="13" y="164"/>
                    <a:pt x="1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C94C8EC-B2B1-D442-9EAC-9CA86CDFCB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2" y="1996"/>
              <a:ext cx="463" cy="463"/>
            </a:xfrm>
            <a:custGeom>
              <a:avLst/>
              <a:gdLst>
                <a:gd name="T0" fmla="*/ 184 w 227"/>
                <a:gd name="T1" fmla="*/ 201 h 226"/>
                <a:gd name="T2" fmla="*/ 175 w 227"/>
                <a:gd name="T3" fmla="*/ 189 h 226"/>
                <a:gd name="T4" fmla="*/ 222 w 227"/>
                <a:gd name="T5" fmla="*/ 129 h 226"/>
                <a:gd name="T6" fmla="*/ 199 w 227"/>
                <a:gd name="T7" fmla="*/ 126 h 226"/>
                <a:gd name="T8" fmla="*/ 132 w 227"/>
                <a:gd name="T9" fmla="*/ 199 h 226"/>
                <a:gd name="T10" fmla="*/ 128 w 227"/>
                <a:gd name="T11" fmla="*/ 187 h 226"/>
                <a:gd name="T12" fmla="*/ 162 w 227"/>
                <a:gd name="T13" fmla="*/ 128 h 226"/>
                <a:gd name="T14" fmla="*/ 136 w 227"/>
                <a:gd name="T15" fmla="*/ 129 h 226"/>
                <a:gd name="T16" fmla="*/ 116 w 227"/>
                <a:gd name="T17" fmla="*/ 129 h 226"/>
                <a:gd name="T18" fmla="*/ 216 w 227"/>
                <a:gd name="T19" fmla="*/ 4 h 226"/>
                <a:gd name="T20" fmla="*/ 193 w 227"/>
                <a:gd name="T21" fmla="*/ 4 h 226"/>
                <a:gd name="T22" fmla="*/ 98 w 227"/>
                <a:gd name="T23" fmla="*/ 125 h 226"/>
                <a:gd name="T24" fmla="*/ 58 w 227"/>
                <a:gd name="T25" fmla="*/ 131 h 226"/>
                <a:gd name="T26" fmla="*/ 82 w 227"/>
                <a:gd name="T27" fmla="*/ 90 h 226"/>
                <a:gd name="T28" fmla="*/ 69 w 227"/>
                <a:gd name="T29" fmla="*/ 90 h 226"/>
                <a:gd name="T30" fmla="*/ 38 w 227"/>
                <a:gd name="T31" fmla="*/ 128 h 226"/>
                <a:gd name="T32" fmla="*/ 13 w 227"/>
                <a:gd name="T33" fmla="*/ 115 h 226"/>
                <a:gd name="T34" fmla="*/ 10 w 227"/>
                <a:gd name="T35" fmla="*/ 117 h 226"/>
                <a:gd name="T36" fmla="*/ 36 w 227"/>
                <a:gd name="T37" fmla="*/ 136 h 226"/>
                <a:gd name="T38" fmla="*/ 20 w 227"/>
                <a:gd name="T39" fmla="*/ 225 h 226"/>
                <a:gd name="T40" fmla="*/ 25 w 227"/>
                <a:gd name="T41" fmla="*/ 224 h 226"/>
                <a:gd name="T42" fmla="*/ 17 w 227"/>
                <a:gd name="T43" fmla="*/ 214 h 226"/>
                <a:gd name="T44" fmla="*/ 62 w 227"/>
                <a:gd name="T45" fmla="*/ 138 h 226"/>
                <a:gd name="T46" fmla="*/ 53 w 227"/>
                <a:gd name="T47" fmla="*/ 197 h 226"/>
                <a:gd name="T48" fmla="*/ 56 w 227"/>
                <a:gd name="T49" fmla="*/ 207 h 226"/>
                <a:gd name="T50" fmla="*/ 146 w 227"/>
                <a:gd name="T51" fmla="*/ 132 h 226"/>
                <a:gd name="T52" fmla="*/ 114 w 227"/>
                <a:gd name="T53" fmla="*/ 188 h 226"/>
                <a:gd name="T54" fmla="*/ 126 w 227"/>
                <a:gd name="T55" fmla="*/ 207 h 226"/>
                <a:gd name="T56" fmla="*/ 161 w 227"/>
                <a:gd name="T57" fmla="*/ 195 h 226"/>
                <a:gd name="T58" fmla="*/ 222 w 227"/>
                <a:gd name="T59" fmla="*/ 189 h 226"/>
                <a:gd name="T60" fmla="*/ 220 w 227"/>
                <a:gd name="T61" fmla="*/ 183 h 226"/>
                <a:gd name="T62" fmla="*/ 214 w 227"/>
                <a:gd name="T63" fmla="*/ 132 h 226"/>
                <a:gd name="T64" fmla="*/ 215 w 227"/>
                <a:gd name="T65" fmla="*/ 141 h 226"/>
                <a:gd name="T66" fmla="*/ 207 w 227"/>
                <a:gd name="T67" fmla="*/ 135 h 226"/>
                <a:gd name="T68" fmla="*/ 207 w 227"/>
                <a:gd name="T69" fmla="*/ 7 h 226"/>
                <a:gd name="T70" fmla="*/ 208 w 227"/>
                <a:gd name="T71" fmla="*/ 27 h 226"/>
                <a:gd name="T72" fmla="*/ 197 w 227"/>
                <a:gd name="T73" fmla="*/ 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7" h="226">
                  <a:moveTo>
                    <a:pt x="220" y="183"/>
                  </a:moveTo>
                  <a:cubicBezTo>
                    <a:pt x="207" y="194"/>
                    <a:pt x="194" y="201"/>
                    <a:pt x="184" y="201"/>
                  </a:cubicBezTo>
                  <a:cubicBezTo>
                    <a:pt x="181" y="201"/>
                    <a:pt x="178" y="200"/>
                    <a:pt x="176" y="198"/>
                  </a:cubicBezTo>
                  <a:cubicBezTo>
                    <a:pt x="175" y="196"/>
                    <a:pt x="174" y="193"/>
                    <a:pt x="175" y="189"/>
                  </a:cubicBezTo>
                  <a:cubicBezTo>
                    <a:pt x="202" y="173"/>
                    <a:pt x="222" y="153"/>
                    <a:pt x="225" y="139"/>
                  </a:cubicBezTo>
                  <a:cubicBezTo>
                    <a:pt x="225" y="136"/>
                    <a:pt x="224" y="132"/>
                    <a:pt x="222" y="129"/>
                  </a:cubicBezTo>
                  <a:cubicBezTo>
                    <a:pt x="219" y="125"/>
                    <a:pt x="215" y="124"/>
                    <a:pt x="210" y="124"/>
                  </a:cubicBezTo>
                  <a:cubicBezTo>
                    <a:pt x="206" y="124"/>
                    <a:pt x="203" y="124"/>
                    <a:pt x="199" y="126"/>
                  </a:cubicBezTo>
                  <a:cubicBezTo>
                    <a:pt x="184" y="134"/>
                    <a:pt x="166" y="150"/>
                    <a:pt x="161" y="185"/>
                  </a:cubicBezTo>
                  <a:cubicBezTo>
                    <a:pt x="150" y="193"/>
                    <a:pt x="139" y="199"/>
                    <a:pt x="132" y="199"/>
                  </a:cubicBezTo>
                  <a:cubicBezTo>
                    <a:pt x="129" y="199"/>
                    <a:pt x="127" y="198"/>
                    <a:pt x="127" y="197"/>
                  </a:cubicBezTo>
                  <a:cubicBezTo>
                    <a:pt x="125" y="195"/>
                    <a:pt x="126" y="192"/>
                    <a:pt x="128" y="187"/>
                  </a:cubicBezTo>
                  <a:cubicBezTo>
                    <a:pt x="131" y="181"/>
                    <a:pt x="143" y="159"/>
                    <a:pt x="159" y="138"/>
                  </a:cubicBezTo>
                  <a:cubicBezTo>
                    <a:pt x="163" y="133"/>
                    <a:pt x="163" y="130"/>
                    <a:pt x="162" y="128"/>
                  </a:cubicBezTo>
                  <a:cubicBezTo>
                    <a:pt x="161" y="126"/>
                    <a:pt x="157" y="124"/>
                    <a:pt x="152" y="124"/>
                  </a:cubicBezTo>
                  <a:cubicBezTo>
                    <a:pt x="147" y="124"/>
                    <a:pt x="141" y="126"/>
                    <a:pt x="136" y="129"/>
                  </a:cubicBezTo>
                  <a:cubicBezTo>
                    <a:pt x="124" y="136"/>
                    <a:pt x="117" y="141"/>
                    <a:pt x="94" y="161"/>
                  </a:cubicBezTo>
                  <a:cubicBezTo>
                    <a:pt x="100" y="153"/>
                    <a:pt x="109" y="140"/>
                    <a:pt x="116" y="129"/>
                  </a:cubicBezTo>
                  <a:cubicBezTo>
                    <a:pt x="176" y="106"/>
                    <a:pt x="207" y="59"/>
                    <a:pt x="215" y="34"/>
                  </a:cubicBezTo>
                  <a:cubicBezTo>
                    <a:pt x="220" y="20"/>
                    <a:pt x="220" y="10"/>
                    <a:pt x="216" y="4"/>
                  </a:cubicBezTo>
                  <a:cubicBezTo>
                    <a:pt x="214" y="1"/>
                    <a:pt x="211" y="0"/>
                    <a:pt x="207" y="0"/>
                  </a:cubicBezTo>
                  <a:cubicBezTo>
                    <a:pt x="203" y="0"/>
                    <a:pt x="199" y="1"/>
                    <a:pt x="193" y="4"/>
                  </a:cubicBezTo>
                  <a:cubicBezTo>
                    <a:pt x="156" y="27"/>
                    <a:pt x="117" y="93"/>
                    <a:pt x="100" y="122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85" y="129"/>
                    <a:pt x="70" y="131"/>
                    <a:pt x="61" y="131"/>
                  </a:cubicBezTo>
                  <a:cubicBezTo>
                    <a:pt x="60" y="131"/>
                    <a:pt x="59" y="131"/>
                    <a:pt x="58" y="131"/>
                  </a:cubicBezTo>
                  <a:cubicBezTo>
                    <a:pt x="66" y="119"/>
                    <a:pt x="79" y="100"/>
                    <a:pt x="80" y="98"/>
                  </a:cubicBezTo>
                  <a:cubicBezTo>
                    <a:pt x="82" y="95"/>
                    <a:pt x="83" y="92"/>
                    <a:pt x="82" y="90"/>
                  </a:cubicBezTo>
                  <a:cubicBezTo>
                    <a:pt x="81" y="88"/>
                    <a:pt x="78" y="87"/>
                    <a:pt x="76" y="87"/>
                  </a:cubicBezTo>
                  <a:cubicBezTo>
                    <a:pt x="74" y="87"/>
                    <a:pt x="71" y="88"/>
                    <a:pt x="69" y="90"/>
                  </a:cubicBezTo>
                  <a:cubicBezTo>
                    <a:pt x="62" y="98"/>
                    <a:pt x="53" y="110"/>
                    <a:pt x="40" y="129"/>
                  </a:cubicBezTo>
                  <a:cubicBezTo>
                    <a:pt x="40" y="129"/>
                    <a:pt x="39" y="128"/>
                    <a:pt x="38" y="128"/>
                  </a:cubicBezTo>
                  <a:cubicBezTo>
                    <a:pt x="30" y="127"/>
                    <a:pt x="19" y="124"/>
                    <a:pt x="14" y="116"/>
                  </a:cubicBezTo>
                  <a:cubicBezTo>
                    <a:pt x="14" y="116"/>
                    <a:pt x="13" y="115"/>
                    <a:pt x="13" y="115"/>
                  </a:cubicBezTo>
                  <a:cubicBezTo>
                    <a:pt x="13" y="115"/>
                    <a:pt x="13" y="114"/>
                    <a:pt x="12" y="114"/>
                  </a:cubicBezTo>
                  <a:cubicBezTo>
                    <a:pt x="11" y="114"/>
                    <a:pt x="11" y="115"/>
                    <a:pt x="10" y="117"/>
                  </a:cubicBezTo>
                  <a:cubicBezTo>
                    <a:pt x="9" y="119"/>
                    <a:pt x="10" y="121"/>
                    <a:pt x="11" y="123"/>
                  </a:cubicBezTo>
                  <a:cubicBezTo>
                    <a:pt x="14" y="129"/>
                    <a:pt x="24" y="135"/>
                    <a:pt x="36" y="136"/>
                  </a:cubicBezTo>
                  <a:cubicBezTo>
                    <a:pt x="22" y="155"/>
                    <a:pt x="0" y="197"/>
                    <a:pt x="8" y="216"/>
                  </a:cubicBezTo>
                  <a:cubicBezTo>
                    <a:pt x="10" y="221"/>
                    <a:pt x="14" y="224"/>
                    <a:pt x="20" y="225"/>
                  </a:cubicBezTo>
                  <a:cubicBezTo>
                    <a:pt x="21" y="226"/>
                    <a:pt x="22" y="226"/>
                    <a:pt x="22" y="226"/>
                  </a:cubicBezTo>
                  <a:cubicBezTo>
                    <a:pt x="24" y="226"/>
                    <a:pt x="25" y="225"/>
                    <a:pt x="25" y="224"/>
                  </a:cubicBezTo>
                  <a:cubicBezTo>
                    <a:pt x="25" y="223"/>
                    <a:pt x="23" y="220"/>
                    <a:pt x="21" y="220"/>
                  </a:cubicBezTo>
                  <a:cubicBezTo>
                    <a:pt x="19" y="218"/>
                    <a:pt x="18" y="217"/>
                    <a:pt x="17" y="214"/>
                  </a:cubicBezTo>
                  <a:cubicBezTo>
                    <a:pt x="13" y="195"/>
                    <a:pt x="46" y="148"/>
                    <a:pt x="53" y="137"/>
                  </a:cubicBezTo>
                  <a:cubicBezTo>
                    <a:pt x="56" y="138"/>
                    <a:pt x="59" y="138"/>
                    <a:pt x="62" y="138"/>
                  </a:cubicBezTo>
                  <a:cubicBezTo>
                    <a:pt x="71" y="138"/>
                    <a:pt x="81" y="136"/>
                    <a:pt x="95" y="133"/>
                  </a:cubicBezTo>
                  <a:cubicBezTo>
                    <a:pt x="79" y="156"/>
                    <a:pt x="66" y="176"/>
                    <a:pt x="53" y="197"/>
                  </a:cubicBezTo>
                  <a:cubicBezTo>
                    <a:pt x="50" y="201"/>
                    <a:pt x="51" y="203"/>
                    <a:pt x="51" y="204"/>
                  </a:cubicBezTo>
                  <a:cubicBezTo>
                    <a:pt x="52" y="206"/>
                    <a:pt x="54" y="207"/>
                    <a:pt x="56" y="207"/>
                  </a:cubicBezTo>
                  <a:cubicBezTo>
                    <a:pt x="58" y="207"/>
                    <a:pt x="61" y="205"/>
                    <a:pt x="63" y="203"/>
                  </a:cubicBezTo>
                  <a:cubicBezTo>
                    <a:pt x="80" y="184"/>
                    <a:pt x="134" y="136"/>
                    <a:pt x="146" y="132"/>
                  </a:cubicBezTo>
                  <a:cubicBezTo>
                    <a:pt x="146" y="133"/>
                    <a:pt x="146" y="133"/>
                    <a:pt x="146" y="133"/>
                  </a:cubicBezTo>
                  <a:cubicBezTo>
                    <a:pt x="130" y="154"/>
                    <a:pt x="118" y="171"/>
                    <a:pt x="114" y="188"/>
                  </a:cubicBezTo>
                  <a:cubicBezTo>
                    <a:pt x="113" y="195"/>
                    <a:pt x="114" y="200"/>
                    <a:pt x="116" y="204"/>
                  </a:cubicBezTo>
                  <a:cubicBezTo>
                    <a:pt x="118" y="206"/>
                    <a:pt x="122" y="207"/>
                    <a:pt x="126" y="207"/>
                  </a:cubicBezTo>
                  <a:cubicBezTo>
                    <a:pt x="126" y="207"/>
                    <a:pt x="126" y="207"/>
                    <a:pt x="126" y="207"/>
                  </a:cubicBezTo>
                  <a:cubicBezTo>
                    <a:pt x="137" y="207"/>
                    <a:pt x="153" y="200"/>
                    <a:pt x="161" y="195"/>
                  </a:cubicBezTo>
                  <a:cubicBezTo>
                    <a:pt x="164" y="204"/>
                    <a:pt x="171" y="208"/>
                    <a:pt x="180" y="208"/>
                  </a:cubicBezTo>
                  <a:cubicBezTo>
                    <a:pt x="193" y="208"/>
                    <a:pt x="209" y="201"/>
                    <a:pt x="222" y="189"/>
                  </a:cubicBezTo>
                  <a:cubicBezTo>
                    <a:pt x="225" y="186"/>
                    <a:pt x="227" y="183"/>
                    <a:pt x="226" y="181"/>
                  </a:cubicBezTo>
                  <a:cubicBezTo>
                    <a:pt x="226" y="179"/>
                    <a:pt x="223" y="180"/>
                    <a:pt x="220" y="183"/>
                  </a:cubicBezTo>
                  <a:close/>
                  <a:moveTo>
                    <a:pt x="207" y="135"/>
                  </a:moveTo>
                  <a:cubicBezTo>
                    <a:pt x="210" y="133"/>
                    <a:pt x="212" y="132"/>
                    <a:pt x="214" y="132"/>
                  </a:cubicBezTo>
                  <a:cubicBezTo>
                    <a:pt x="215" y="132"/>
                    <a:pt x="216" y="133"/>
                    <a:pt x="216" y="133"/>
                  </a:cubicBezTo>
                  <a:cubicBezTo>
                    <a:pt x="217" y="135"/>
                    <a:pt x="217" y="138"/>
                    <a:pt x="215" y="141"/>
                  </a:cubicBezTo>
                  <a:cubicBezTo>
                    <a:pt x="206" y="156"/>
                    <a:pt x="194" y="166"/>
                    <a:pt x="177" y="177"/>
                  </a:cubicBezTo>
                  <a:cubicBezTo>
                    <a:pt x="181" y="159"/>
                    <a:pt x="197" y="142"/>
                    <a:pt x="207" y="135"/>
                  </a:cubicBezTo>
                  <a:close/>
                  <a:moveTo>
                    <a:pt x="197" y="13"/>
                  </a:moveTo>
                  <a:cubicBezTo>
                    <a:pt x="201" y="9"/>
                    <a:pt x="204" y="7"/>
                    <a:pt x="207" y="7"/>
                  </a:cubicBezTo>
                  <a:cubicBezTo>
                    <a:pt x="208" y="7"/>
                    <a:pt x="209" y="8"/>
                    <a:pt x="210" y="9"/>
                  </a:cubicBezTo>
                  <a:cubicBezTo>
                    <a:pt x="211" y="11"/>
                    <a:pt x="212" y="15"/>
                    <a:pt x="208" y="27"/>
                  </a:cubicBezTo>
                  <a:cubicBezTo>
                    <a:pt x="193" y="67"/>
                    <a:pt x="160" y="102"/>
                    <a:pt x="122" y="118"/>
                  </a:cubicBezTo>
                  <a:cubicBezTo>
                    <a:pt x="161" y="58"/>
                    <a:pt x="186" y="22"/>
                    <a:pt x="19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5CE844-51CA-EE4B-9731-9766DD6291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0" y="1970"/>
              <a:ext cx="1156" cy="658"/>
            </a:xfrm>
            <a:custGeom>
              <a:avLst/>
              <a:gdLst>
                <a:gd name="T0" fmla="*/ 441 w 566"/>
                <a:gd name="T1" fmla="*/ 216 h 322"/>
                <a:gd name="T2" fmla="*/ 484 w 566"/>
                <a:gd name="T3" fmla="*/ 216 h 322"/>
                <a:gd name="T4" fmla="*/ 518 w 566"/>
                <a:gd name="T5" fmla="*/ 216 h 322"/>
                <a:gd name="T6" fmla="*/ 402 w 566"/>
                <a:gd name="T7" fmla="*/ 301 h 322"/>
                <a:gd name="T8" fmla="*/ 405 w 566"/>
                <a:gd name="T9" fmla="*/ 262 h 322"/>
                <a:gd name="T10" fmla="*/ 430 w 566"/>
                <a:gd name="T11" fmla="*/ 322 h 322"/>
                <a:gd name="T12" fmla="*/ 559 w 566"/>
                <a:gd name="T13" fmla="*/ 171 h 322"/>
                <a:gd name="T14" fmla="*/ 557 w 566"/>
                <a:gd name="T15" fmla="*/ 158 h 322"/>
                <a:gd name="T16" fmla="*/ 534 w 566"/>
                <a:gd name="T17" fmla="*/ 182 h 322"/>
                <a:gd name="T18" fmla="*/ 495 w 566"/>
                <a:gd name="T19" fmla="*/ 209 h 322"/>
                <a:gd name="T20" fmla="*/ 554 w 566"/>
                <a:gd name="T21" fmla="*/ 140 h 322"/>
                <a:gd name="T22" fmla="*/ 561 w 566"/>
                <a:gd name="T23" fmla="*/ 150 h 322"/>
                <a:gd name="T24" fmla="*/ 564 w 566"/>
                <a:gd name="T25" fmla="*/ 140 h 322"/>
                <a:gd name="T26" fmla="*/ 454 w 566"/>
                <a:gd name="T27" fmla="*/ 211 h 322"/>
                <a:gd name="T28" fmla="*/ 488 w 566"/>
                <a:gd name="T29" fmla="*/ 147 h 322"/>
                <a:gd name="T30" fmla="*/ 464 w 566"/>
                <a:gd name="T31" fmla="*/ 144 h 322"/>
                <a:gd name="T32" fmla="*/ 438 w 566"/>
                <a:gd name="T33" fmla="*/ 140 h 322"/>
                <a:gd name="T34" fmla="*/ 404 w 566"/>
                <a:gd name="T35" fmla="*/ 164 h 322"/>
                <a:gd name="T36" fmla="*/ 342 w 566"/>
                <a:gd name="T37" fmla="*/ 199 h 322"/>
                <a:gd name="T38" fmla="*/ 381 w 566"/>
                <a:gd name="T39" fmla="*/ 139 h 322"/>
                <a:gd name="T40" fmla="*/ 343 w 566"/>
                <a:gd name="T41" fmla="*/ 165 h 322"/>
                <a:gd name="T42" fmla="*/ 278 w 566"/>
                <a:gd name="T43" fmla="*/ 210 h 322"/>
                <a:gd name="T44" fmla="*/ 432 w 566"/>
                <a:gd name="T45" fmla="*/ 18 h 322"/>
                <a:gd name="T46" fmla="*/ 400 w 566"/>
                <a:gd name="T47" fmla="*/ 8 h 322"/>
                <a:gd name="T48" fmla="*/ 229 w 566"/>
                <a:gd name="T49" fmla="*/ 210 h 322"/>
                <a:gd name="T50" fmla="*/ 249 w 566"/>
                <a:gd name="T51" fmla="*/ 165 h 322"/>
                <a:gd name="T52" fmla="*/ 238 w 566"/>
                <a:gd name="T53" fmla="*/ 160 h 322"/>
                <a:gd name="T54" fmla="*/ 177 w 566"/>
                <a:gd name="T55" fmla="*/ 212 h 322"/>
                <a:gd name="T56" fmla="*/ 257 w 566"/>
                <a:gd name="T57" fmla="*/ 145 h 322"/>
                <a:gd name="T58" fmla="*/ 173 w 566"/>
                <a:gd name="T59" fmla="*/ 187 h 322"/>
                <a:gd name="T60" fmla="*/ 123 w 566"/>
                <a:gd name="T61" fmla="*/ 199 h 322"/>
                <a:gd name="T62" fmla="*/ 160 w 566"/>
                <a:gd name="T63" fmla="*/ 135 h 322"/>
                <a:gd name="T64" fmla="*/ 74 w 566"/>
                <a:gd name="T65" fmla="*/ 211 h 322"/>
                <a:gd name="T66" fmla="*/ 101 w 566"/>
                <a:gd name="T67" fmla="*/ 154 h 322"/>
                <a:gd name="T68" fmla="*/ 97 w 566"/>
                <a:gd name="T69" fmla="*/ 137 h 322"/>
                <a:gd name="T70" fmla="*/ 34 w 566"/>
                <a:gd name="T71" fmla="*/ 180 h 322"/>
                <a:gd name="T72" fmla="*/ 173 w 566"/>
                <a:gd name="T73" fmla="*/ 37 h 322"/>
                <a:gd name="T74" fmla="*/ 134 w 566"/>
                <a:gd name="T75" fmla="*/ 19 h 322"/>
                <a:gd name="T76" fmla="*/ 16 w 566"/>
                <a:gd name="T77" fmla="*/ 144 h 322"/>
                <a:gd name="T78" fmla="*/ 17 w 566"/>
                <a:gd name="T79" fmla="*/ 149 h 322"/>
                <a:gd name="T80" fmla="*/ 2 w 566"/>
                <a:gd name="T81" fmla="*/ 209 h 322"/>
                <a:gd name="T82" fmla="*/ 10 w 566"/>
                <a:gd name="T83" fmla="*/ 216 h 322"/>
                <a:gd name="T84" fmla="*/ 74 w 566"/>
                <a:gd name="T85" fmla="*/ 219 h 322"/>
                <a:gd name="T86" fmla="*/ 167 w 566"/>
                <a:gd name="T87" fmla="*/ 202 h 322"/>
                <a:gd name="T88" fmla="*/ 219 w 566"/>
                <a:gd name="T89" fmla="*/ 191 h 322"/>
                <a:gd name="T90" fmla="*/ 264 w 566"/>
                <a:gd name="T91" fmla="*/ 201 h 322"/>
                <a:gd name="T92" fmla="*/ 330 w 566"/>
                <a:gd name="T93" fmla="*/ 188 h 322"/>
                <a:gd name="T94" fmla="*/ 394 w 566"/>
                <a:gd name="T95" fmla="*/ 183 h 322"/>
                <a:gd name="T96" fmla="*/ 382 w 566"/>
                <a:gd name="T97" fmla="*/ 219 h 322"/>
                <a:gd name="T98" fmla="*/ 411 w 566"/>
                <a:gd name="T99" fmla="*/ 12 h 322"/>
                <a:gd name="T100" fmla="*/ 422 w 566"/>
                <a:gd name="T101" fmla="*/ 27 h 322"/>
                <a:gd name="T102" fmla="*/ 140 w 566"/>
                <a:gd name="T103" fmla="*/ 163 h 322"/>
                <a:gd name="T104" fmla="*/ 165 w 566"/>
                <a:gd name="T105" fmla="*/ 145 h 322"/>
                <a:gd name="T106" fmla="*/ 151 w 566"/>
                <a:gd name="T107" fmla="*/ 18 h 322"/>
                <a:gd name="T108" fmla="*/ 168 w 566"/>
                <a:gd name="T109" fmla="*/ 3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6" h="322">
                  <a:moveTo>
                    <a:pt x="464" y="155"/>
                  </a:moveTo>
                  <a:cubicBezTo>
                    <a:pt x="447" y="178"/>
                    <a:pt x="443" y="190"/>
                    <a:pt x="440" y="204"/>
                  </a:cubicBezTo>
                  <a:cubicBezTo>
                    <a:pt x="439" y="209"/>
                    <a:pt x="439" y="213"/>
                    <a:pt x="441" y="216"/>
                  </a:cubicBezTo>
                  <a:cubicBezTo>
                    <a:pt x="443" y="218"/>
                    <a:pt x="447" y="220"/>
                    <a:pt x="451" y="220"/>
                  </a:cubicBezTo>
                  <a:cubicBezTo>
                    <a:pt x="460" y="220"/>
                    <a:pt x="471" y="215"/>
                    <a:pt x="481" y="207"/>
                  </a:cubicBezTo>
                  <a:cubicBezTo>
                    <a:pt x="481" y="211"/>
                    <a:pt x="482" y="214"/>
                    <a:pt x="484" y="216"/>
                  </a:cubicBezTo>
                  <a:cubicBezTo>
                    <a:pt x="485" y="218"/>
                    <a:pt x="488" y="219"/>
                    <a:pt x="491" y="219"/>
                  </a:cubicBezTo>
                  <a:cubicBezTo>
                    <a:pt x="499" y="219"/>
                    <a:pt x="513" y="212"/>
                    <a:pt x="525" y="200"/>
                  </a:cubicBezTo>
                  <a:cubicBezTo>
                    <a:pt x="523" y="206"/>
                    <a:pt x="520" y="211"/>
                    <a:pt x="518" y="216"/>
                  </a:cubicBezTo>
                  <a:cubicBezTo>
                    <a:pt x="501" y="254"/>
                    <a:pt x="489" y="282"/>
                    <a:pt x="458" y="305"/>
                  </a:cubicBezTo>
                  <a:cubicBezTo>
                    <a:pt x="450" y="311"/>
                    <a:pt x="440" y="314"/>
                    <a:pt x="429" y="314"/>
                  </a:cubicBezTo>
                  <a:cubicBezTo>
                    <a:pt x="417" y="314"/>
                    <a:pt x="407" y="310"/>
                    <a:pt x="402" y="301"/>
                  </a:cubicBezTo>
                  <a:cubicBezTo>
                    <a:pt x="397" y="293"/>
                    <a:pt x="398" y="282"/>
                    <a:pt x="406" y="269"/>
                  </a:cubicBezTo>
                  <a:cubicBezTo>
                    <a:pt x="407" y="266"/>
                    <a:pt x="407" y="264"/>
                    <a:pt x="407" y="263"/>
                  </a:cubicBezTo>
                  <a:cubicBezTo>
                    <a:pt x="406" y="263"/>
                    <a:pt x="406" y="262"/>
                    <a:pt x="405" y="262"/>
                  </a:cubicBezTo>
                  <a:cubicBezTo>
                    <a:pt x="404" y="262"/>
                    <a:pt x="402" y="263"/>
                    <a:pt x="401" y="265"/>
                  </a:cubicBezTo>
                  <a:cubicBezTo>
                    <a:pt x="392" y="279"/>
                    <a:pt x="390" y="294"/>
                    <a:pt x="396" y="305"/>
                  </a:cubicBezTo>
                  <a:cubicBezTo>
                    <a:pt x="402" y="316"/>
                    <a:pt x="415" y="322"/>
                    <a:pt x="430" y="322"/>
                  </a:cubicBezTo>
                  <a:cubicBezTo>
                    <a:pt x="440" y="322"/>
                    <a:pt x="450" y="320"/>
                    <a:pt x="460" y="315"/>
                  </a:cubicBezTo>
                  <a:cubicBezTo>
                    <a:pt x="497" y="297"/>
                    <a:pt x="519" y="254"/>
                    <a:pt x="535" y="218"/>
                  </a:cubicBezTo>
                  <a:cubicBezTo>
                    <a:pt x="541" y="203"/>
                    <a:pt x="548" y="190"/>
                    <a:pt x="559" y="171"/>
                  </a:cubicBezTo>
                  <a:cubicBezTo>
                    <a:pt x="561" y="168"/>
                    <a:pt x="561" y="168"/>
                    <a:pt x="561" y="168"/>
                  </a:cubicBezTo>
                  <a:cubicBezTo>
                    <a:pt x="562" y="165"/>
                    <a:pt x="563" y="162"/>
                    <a:pt x="561" y="160"/>
                  </a:cubicBezTo>
                  <a:cubicBezTo>
                    <a:pt x="560" y="158"/>
                    <a:pt x="559" y="158"/>
                    <a:pt x="557" y="158"/>
                  </a:cubicBezTo>
                  <a:cubicBezTo>
                    <a:pt x="555" y="158"/>
                    <a:pt x="552" y="159"/>
                    <a:pt x="550" y="163"/>
                  </a:cubicBezTo>
                  <a:cubicBezTo>
                    <a:pt x="544" y="170"/>
                    <a:pt x="543" y="172"/>
                    <a:pt x="540" y="175"/>
                  </a:cubicBezTo>
                  <a:cubicBezTo>
                    <a:pt x="539" y="176"/>
                    <a:pt x="537" y="178"/>
                    <a:pt x="534" y="182"/>
                  </a:cubicBezTo>
                  <a:cubicBezTo>
                    <a:pt x="532" y="184"/>
                    <a:pt x="532" y="184"/>
                    <a:pt x="532" y="184"/>
                  </a:cubicBezTo>
                  <a:cubicBezTo>
                    <a:pt x="521" y="193"/>
                    <a:pt x="503" y="209"/>
                    <a:pt x="497" y="209"/>
                  </a:cubicBezTo>
                  <a:cubicBezTo>
                    <a:pt x="496" y="209"/>
                    <a:pt x="496" y="209"/>
                    <a:pt x="495" y="209"/>
                  </a:cubicBezTo>
                  <a:cubicBezTo>
                    <a:pt x="495" y="208"/>
                    <a:pt x="495" y="206"/>
                    <a:pt x="496" y="201"/>
                  </a:cubicBezTo>
                  <a:cubicBezTo>
                    <a:pt x="506" y="175"/>
                    <a:pt x="533" y="151"/>
                    <a:pt x="548" y="142"/>
                  </a:cubicBezTo>
                  <a:cubicBezTo>
                    <a:pt x="550" y="141"/>
                    <a:pt x="552" y="140"/>
                    <a:pt x="554" y="140"/>
                  </a:cubicBezTo>
                  <a:cubicBezTo>
                    <a:pt x="557" y="140"/>
                    <a:pt x="558" y="142"/>
                    <a:pt x="559" y="143"/>
                  </a:cubicBezTo>
                  <a:cubicBezTo>
                    <a:pt x="561" y="145"/>
                    <a:pt x="561" y="147"/>
                    <a:pt x="561" y="148"/>
                  </a:cubicBezTo>
                  <a:cubicBezTo>
                    <a:pt x="561" y="149"/>
                    <a:pt x="561" y="150"/>
                    <a:pt x="561" y="150"/>
                  </a:cubicBezTo>
                  <a:cubicBezTo>
                    <a:pt x="562" y="151"/>
                    <a:pt x="562" y="151"/>
                    <a:pt x="563" y="151"/>
                  </a:cubicBezTo>
                  <a:cubicBezTo>
                    <a:pt x="563" y="151"/>
                    <a:pt x="564" y="151"/>
                    <a:pt x="565" y="150"/>
                  </a:cubicBezTo>
                  <a:cubicBezTo>
                    <a:pt x="566" y="146"/>
                    <a:pt x="566" y="143"/>
                    <a:pt x="564" y="140"/>
                  </a:cubicBezTo>
                  <a:cubicBezTo>
                    <a:pt x="560" y="135"/>
                    <a:pt x="550" y="133"/>
                    <a:pt x="538" y="137"/>
                  </a:cubicBezTo>
                  <a:cubicBezTo>
                    <a:pt x="513" y="145"/>
                    <a:pt x="492" y="172"/>
                    <a:pt x="484" y="196"/>
                  </a:cubicBezTo>
                  <a:cubicBezTo>
                    <a:pt x="476" y="203"/>
                    <a:pt x="461" y="211"/>
                    <a:pt x="454" y="211"/>
                  </a:cubicBezTo>
                  <a:cubicBezTo>
                    <a:pt x="453" y="211"/>
                    <a:pt x="452" y="211"/>
                    <a:pt x="452" y="210"/>
                  </a:cubicBezTo>
                  <a:cubicBezTo>
                    <a:pt x="451" y="210"/>
                    <a:pt x="451" y="208"/>
                    <a:pt x="453" y="204"/>
                  </a:cubicBezTo>
                  <a:cubicBezTo>
                    <a:pt x="457" y="193"/>
                    <a:pt x="468" y="176"/>
                    <a:pt x="488" y="147"/>
                  </a:cubicBezTo>
                  <a:cubicBezTo>
                    <a:pt x="489" y="145"/>
                    <a:pt x="489" y="142"/>
                    <a:pt x="488" y="140"/>
                  </a:cubicBezTo>
                  <a:cubicBezTo>
                    <a:pt x="487" y="138"/>
                    <a:pt x="485" y="137"/>
                    <a:pt x="482" y="137"/>
                  </a:cubicBezTo>
                  <a:cubicBezTo>
                    <a:pt x="477" y="137"/>
                    <a:pt x="471" y="139"/>
                    <a:pt x="464" y="144"/>
                  </a:cubicBezTo>
                  <a:cubicBezTo>
                    <a:pt x="444" y="158"/>
                    <a:pt x="431" y="167"/>
                    <a:pt x="412" y="184"/>
                  </a:cubicBezTo>
                  <a:cubicBezTo>
                    <a:pt x="419" y="173"/>
                    <a:pt x="436" y="146"/>
                    <a:pt x="438" y="144"/>
                  </a:cubicBezTo>
                  <a:cubicBezTo>
                    <a:pt x="439" y="143"/>
                    <a:pt x="439" y="141"/>
                    <a:pt x="438" y="140"/>
                  </a:cubicBezTo>
                  <a:cubicBezTo>
                    <a:pt x="437" y="138"/>
                    <a:pt x="434" y="136"/>
                    <a:pt x="431" y="136"/>
                  </a:cubicBezTo>
                  <a:cubicBezTo>
                    <a:pt x="428" y="136"/>
                    <a:pt x="426" y="138"/>
                    <a:pt x="424" y="140"/>
                  </a:cubicBezTo>
                  <a:cubicBezTo>
                    <a:pt x="417" y="148"/>
                    <a:pt x="406" y="162"/>
                    <a:pt x="404" y="164"/>
                  </a:cubicBezTo>
                  <a:cubicBezTo>
                    <a:pt x="382" y="186"/>
                    <a:pt x="353" y="209"/>
                    <a:pt x="343" y="209"/>
                  </a:cubicBezTo>
                  <a:cubicBezTo>
                    <a:pt x="342" y="209"/>
                    <a:pt x="341" y="209"/>
                    <a:pt x="341" y="209"/>
                  </a:cubicBezTo>
                  <a:cubicBezTo>
                    <a:pt x="340" y="208"/>
                    <a:pt x="340" y="205"/>
                    <a:pt x="342" y="199"/>
                  </a:cubicBezTo>
                  <a:cubicBezTo>
                    <a:pt x="346" y="189"/>
                    <a:pt x="358" y="174"/>
                    <a:pt x="369" y="159"/>
                  </a:cubicBezTo>
                  <a:cubicBezTo>
                    <a:pt x="373" y="154"/>
                    <a:pt x="376" y="149"/>
                    <a:pt x="380" y="145"/>
                  </a:cubicBezTo>
                  <a:cubicBezTo>
                    <a:pt x="381" y="143"/>
                    <a:pt x="382" y="140"/>
                    <a:pt x="381" y="139"/>
                  </a:cubicBezTo>
                  <a:cubicBezTo>
                    <a:pt x="380" y="137"/>
                    <a:pt x="377" y="136"/>
                    <a:pt x="374" y="136"/>
                  </a:cubicBezTo>
                  <a:cubicBezTo>
                    <a:pt x="371" y="136"/>
                    <a:pt x="367" y="137"/>
                    <a:pt x="365" y="140"/>
                  </a:cubicBezTo>
                  <a:cubicBezTo>
                    <a:pt x="354" y="151"/>
                    <a:pt x="350" y="156"/>
                    <a:pt x="343" y="165"/>
                  </a:cubicBezTo>
                  <a:cubicBezTo>
                    <a:pt x="342" y="167"/>
                    <a:pt x="340" y="169"/>
                    <a:pt x="338" y="172"/>
                  </a:cubicBezTo>
                  <a:cubicBezTo>
                    <a:pt x="317" y="191"/>
                    <a:pt x="290" y="211"/>
                    <a:pt x="280" y="211"/>
                  </a:cubicBezTo>
                  <a:cubicBezTo>
                    <a:pt x="279" y="211"/>
                    <a:pt x="278" y="210"/>
                    <a:pt x="278" y="210"/>
                  </a:cubicBezTo>
                  <a:cubicBezTo>
                    <a:pt x="277" y="209"/>
                    <a:pt x="277" y="207"/>
                    <a:pt x="279" y="202"/>
                  </a:cubicBezTo>
                  <a:cubicBezTo>
                    <a:pt x="286" y="183"/>
                    <a:pt x="299" y="159"/>
                    <a:pt x="314" y="136"/>
                  </a:cubicBezTo>
                  <a:cubicBezTo>
                    <a:pt x="396" y="97"/>
                    <a:pt x="429" y="39"/>
                    <a:pt x="432" y="18"/>
                  </a:cubicBezTo>
                  <a:cubicBezTo>
                    <a:pt x="433" y="12"/>
                    <a:pt x="432" y="7"/>
                    <a:pt x="429" y="4"/>
                  </a:cubicBezTo>
                  <a:cubicBezTo>
                    <a:pt x="427" y="2"/>
                    <a:pt x="424" y="0"/>
                    <a:pt x="420" y="0"/>
                  </a:cubicBezTo>
                  <a:cubicBezTo>
                    <a:pt x="414" y="0"/>
                    <a:pt x="407" y="3"/>
                    <a:pt x="400" y="8"/>
                  </a:cubicBezTo>
                  <a:cubicBezTo>
                    <a:pt x="345" y="52"/>
                    <a:pt x="301" y="113"/>
                    <a:pt x="267" y="188"/>
                  </a:cubicBezTo>
                  <a:cubicBezTo>
                    <a:pt x="259" y="198"/>
                    <a:pt x="239" y="211"/>
                    <a:pt x="231" y="211"/>
                  </a:cubicBezTo>
                  <a:cubicBezTo>
                    <a:pt x="230" y="211"/>
                    <a:pt x="229" y="210"/>
                    <a:pt x="229" y="210"/>
                  </a:cubicBezTo>
                  <a:cubicBezTo>
                    <a:pt x="228" y="209"/>
                    <a:pt x="228" y="207"/>
                    <a:pt x="229" y="205"/>
                  </a:cubicBezTo>
                  <a:cubicBezTo>
                    <a:pt x="235" y="192"/>
                    <a:pt x="240" y="181"/>
                    <a:pt x="245" y="171"/>
                  </a:cubicBezTo>
                  <a:cubicBezTo>
                    <a:pt x="247" y="169"/>
                    <a:pt x="248" y="167"/>
                    <a:pt x="249" y="165"/>
                  </a:cubicBezTo>
                  <a:cubicBezTo>
                    <a:pt x="250" y="163"/>
                    <a:pt x="250" y="160"/>
                    <a:pt x="249" y="158"/>
                  </a:cubicBezTo>
                  <a:cubicBezTo>
                    <a:pt x="248" y="157"/>
                    <a:pt x="246" y="156"/>
                    <a:pt x="244" y="156"/>
                  </a:cubicBezTo>
                  <a:cubicBezTo>
                    <a:pt x="242" y="156"/>
                    <a:pt x="240" y="157"/>
                    <a:pt x="238" y="160"/>
                  </a:cubicBezTo>
                  <a:cubicBezTo>
                    <a:pt x="229" y="172"/>
                    <a:pt x="189" y="211"/>
                    <a:pt x="177" y="212"/>
                  </a:cubicBezTo>
                  <a:cubicBezTo>
                    <a:pt x="177" y="212"/>
                    <a:pt x="177" y="212"/>
                    <a:pt x="177" y="212"/>
                  </a:cubicBezTo>
                  <a:cubicBezTo>
                    <a:pt x="177" y="212"/>
                    <a:pt x="177" y="212"/>
                    <a:pt x="177" y="212"/>
                  </a:cubicBezTo>
                  <a:cubicBezTo>
                    <a:pt x="177" y="202"/>
                    <a:pt x="226" y="144"/>
                    <a:pt x="247" y="144"/>
                  </a:cubicBezTo>
                  <a:cubicBezTo>
                    <a:pt x="249" y="144"/>
                    <a:pt x="250" y="145"/>
                    <a:pt x="251" y="145"/>
                  </a:cubicBezTo>
                  <a:cubicBezTo>
                    <a:pt x="254" y="147"/>
                    <a:pt x="256" y="146"/>
                    <a:pt x="257" y="145"/>
                  </a:cubicBezTo>
                  <a:cubicBezTo>
                    <a:pt x="257" y="144"/>
                    <a:pt x="257" y="142"/>
                    <a:pt x="254" y="141"/>
                  </a:cubicBezTo>
                  <a:cubicBezTo>
                    <a:pt x="250" y="139"/>
                    <a:pt x="246" y="138"/>
                    <a:pt x="241" y="138"/>
                  </a:cubicBezTo>
                  <a:cubicBezTo>
                    <a:pt x="222" y="138"/>
                    <a:pt x="191" y="156"/>
                    <a:pt x="173" y="187"/>
                  </a:cubicBezTo>
                  <a:cubicBezTo>
                    <a:pt x="164" y="196"/>
                    <a:pt x="142" y="214"/>
                    <a:pt x="130" y="214"/>
                  </a:cubicBezTo>
                  <a:cubicBezTo>
                    <a:pt x="128" y="214"/>
                    <a:pt x="126" y="213"/>
                    <a:pt x="125" y="212"/>
                  </a:cubicBezTo>
                  <a:cubicBezTo>
                    <a:pt x="123" y="210"/>
                    <a:pt x="122" y="205"/>
                    <a:pt x="123" y="199"/>
                  </a:cubicBezTo>
                  <a:cubicBezTo>
                    <a:pt x="138" y="191"/>
                    <a:pt x="163" y="170"/>
                    <a:pt x="170" y="153"/>
                  </a:cubicBezTo>
                  <a:cubicBezTo>
                    <a:pt x="172" y="147"/>
                    <a:pt x="172" y="142"/>
                    <a:pt x="169" y="139"/>
                  </a:cubicBezTo>
                  <a:cubicBezTo>
                    <a:pt x="168" y="136"/>
                    <a:pt x="164" y="135"/>
                    <a:pt x="160" y="135"/>
                  </a:cubicBezTo>
                  <a:cubicBezTo>
                    <a:pt x="156" y="135"/>
                    <a:pt x="151" y="136"/>
                    <a:pt x="147" y="138"/>
                  </a:cubicBezTo>
                  <a:cubicBezTo>
                    <a:pt x="126" y="149"/>
                    <a:pt x="111" y="179"/>
                    <a:pt x="109" y="196"/>
                  </a:cubicBezTo>
                  <a:cubicBezTo>
                    <a:pt x="106" y="198"/>
                    <a:pt x="84" y="211"/>
                    <a:pt x="74" y="211"/>
                  </a:cubicBezTo>
                  <a:cubicBezTo>
                    <a:pt x="72" y="211"/>
                    <a:pt x="71" y="211"/>
                    <a:pt x="71" y="210"/>
                  </a:cubicBezTo>
                  <a:cubicBezTo>
                    <a:pt x="70" y="208"/>
                    <a:pt x="70" y="206"/>
                    <a:pt x="72" y="202"/>
                  </a:cubicBezTo>
                  <a:cubicBezTo>
                    <a:pt x="79" y="187"/>
                    <a:pt x="90" y="170"/>
                    <a:pt x="101" y="154"/>
                  </a:cubicBezTo>
                  <a:cubicBezTo>
                    <a:pt x="103" y="151"/>
                    <a:pt x="106" y="148"/>
                    <a:pt x="108" y="145"/>
                  </a:cubicBezTo>
                  <a:cubicBezTo>
                    <a:pt x="108" y="144"/>
                    <a:pt x="108" y="143"/>
                    <a:pt x="108" y="142"/>
                  </a:cubicBezTo>
                  <a:cubicBezTo>
                    <a:pt x="106" y="139"/>
                    <a:pt x="102" y="137"/>
                    <a:pt x="97" y="137"/>
                  </a:cubicBezTo>
                  <a:cubicBezTo>
                    <a:pt x="94" y="137"/>
                    <a:pt x="91" y="138"/>
                    <a:pt x="88" y="140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68" y="152"/>
                    <a:pt x="55" y="161"/>
                    <a:pt x="34" y="180"/>
                  </a:cubicBezTo>
                  <a:cubicBezTo>
                    <a:pt x="42" y="164"/>
                    <a:pt x="47" y="157"/>
                    <a:pt x="54" y="145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118" y="109"/>
                    <a:pt x="160" y="72"/>
                    <a:pt x="173" y="37"/>
                  </a:cubicBezTo>
                  <a:cubicBezTo>
                    <a:pt x="177" y="25"/>
                    <a:pt x="175" y="18"/>
                    <a:pt x="172" y="14"/>
                  </a:cubicBezTo>
                  <a:cubicBezTo>
                    <a:pt x="170" y="11"/>
                    <a:pt x="165" y="9"/>
                    <a:pt x="159" y="9"/>
                  </a:cubicBezTo>
                  <a:cubicBezTo>
                    <a:pt x="152" y="9"/>
                    <a:pt x="143" y="12"/>
                    <a:pt x="134" y="19"/>
                  </a:cubicBezTo>
                  <a:cubicBezTo>
                    <a:pt x="109" y="38"/>
                    <a:pt x="78" y="84"/>
                    <a:pt x="44" y="133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30" y="142"/>
                    <a:pt x="20" y="144"/>
                    <a:pt x="16" y="144"/>
                  </a:cubicBezTo>
                  <a:cubicBezTo>
                    <a:pt x="13" y="144"/>
                    <a:pt x="11" y="145"/>
                    <a:pt x="11" y="146"/>
                  </a:cubicBezTo>
                  <a:cubicBezTo>
                    <a:pt x="11" y="148"/>
                    <a:pt x="12" y="148"/>
                    <a:pt x="14" y="149"/>
                  </a:cubicBezTo>
                  <a:cubicBezTo>
                    <a:pt x="15" y="149"/>
                    <a:pt x="16" y="149"/>
                    <a:pt x="17" y="149"/>
                  </a:cubicBezTo>
                  <a:cubicBezTo>
                    <a:pt x="20" y="149"/>
                    <a:pt x="27" y="148"/>
                    <a:pt x="37" y="145"/>
                  </a:cubicBezTo>
                  <a:cubicBezTo>
                    <a:pt x="33" y="154"/>
                    <a:pt x="27" y="163"/>
                    <a:pt x="22" y="172"/>
                  </a:cubicBezTo>
                  <a:cubicBezTo>
                    <a:pt x="14" y="185"/>
                    <a:pt x="7" y="198"/>
                    <a:pt x="2" y="209"/>
                  </a:cubicBezTo>
                  <a:cubicBezTo>
                    <a:pt x="0" y="212"/>
                    <a:pt x="0" y="216"/>
                    <a:pt x="1" y="218"/>
                  </a:cubicBezTo>
                  <a:cubicBezTo>
                    <a:pt x="2" y="219"/>
                    <a:pt x="3" y="219"/>
                    <a:pt x="4" y="219"/>
                  </a:cubicBezTo>
                  <a:cubicBezTo>
                    <a:pt x="6" y="219"/>
                    <a:pt x="8" y="218"/>
                    <a:pt x="10" y="216"/>
                  </a:cubicBezTo>
                  <a:cubicBezTo>
                    <a:pt x="30" y="192"/>
                    <a:pt x="67" y="162"/>
                    <a:pt x="90" y="150"/>
                  </a:cubicBezTo>
                  <a:cubicBezTo>
                    <a:pt x="64" y="180"/>
                    <a:pt x="60" y="197"/>
                    <a:pt x="60" y="204"/>
                  </a:cubicBezTo>
                  <a:cubicBezTo>
                    <a:pt x="60" y="214"/>
                    <a:pt x="65" y="219"/>
                    <a:pt x="74" y="219"/>
                  </a:cubicBezTo>
                  <a:cubicBezTo>
                    <a:pt x="82" y="219"/>
                    <a:pt x="93" y="215"/>
                    <a:pt x="110" y="206"/>
                  </a:cubicBezTo>
                  <a:cubicBezTo>
                    <a:pt x="112" y="216"/>
                    <a:pt x="119" y="220"/>
                    <a:pt x="128" y="220"/>
                  </a:cubicBezTo>
                  <a:cubicBezTo>
                    <a:pt x="141" y="220"/>
                    <a:pt x="156" y="211"/>
                    <a:pt x="167" y="202"/>
                  </a:cubicBezTo>
                  <a:cubicBezTo>
                    <a:pt x="164" y="210"/>
                    <a:pt x="165" y="215"/>
                    <a:pt x="167" y="218"/>
                  </a:cubicBezTo>
                  <a:cubicBezTo>
                    <a:pt x="168" y="220"/>
                    <a:pt x="170" y="221"/>
                    <a:pt x="173" y="221"/>
                  </a:cubicBezTo>
                  <a:cubicBezTo>
                    <a:pt x="183" y="221"/>
                    <a:pt x="200" y="210"/>
                    <a:pt x="219" y="191"/>
                  </a:cubicBezTo>
                  <a:cubicBezTo>
                    <a:pt x="216" y="203"/>
                    <a:pt x="216" y="211"/>
                    <a:pt x="220" y="216"/>
                  </a:cubicBezTo>
                  <a:cubicBezTo>
                    <a:pt x="222" y="218"/>
                    <a:pt x="225" y="220"/>
                    <a:pt x="228" y="220"/>
                  </a:cubicBezTo>
                  <a:cubicBezTo>
                    <a:pt x="237" y="220"/>
                    <a:pt x="250" y="213"/>
                    <a:pt x="264" y="201"/>
                  </a:cubicBezTo>
                  <a:cubicBezTo>
                    <a:pt x="264" y="207"/>
                    <a:pt x="264" y="212"/>
                    <a:pt x="267" y="215"/>
                  </a:cubicBezTo>
                  <a:cubicBezTo>
                    <a:pt x="269" y="217"/>
                    <a:pt x="272" y="219"/>
                    <a:pt x="276" y="219"/>
                  </a:cubicBezTo>
                  <a:cubicBezTo>
                    <a:pt x="289" y="219"/>
                    <a:pt x="310" y="207"/>
                    <a:pt x="330" y="188"/>
                  </a:cubicBezTo>
                  <a:cubicBezTo>
                    <a:pt x="326" y="201"/>
                    <a:pt x="326" y="210"/>
                    <a:pt x="330" y="215"/>
                  </a:cubicBezTo>
                  <a:cubicBezTo>
                    <a:pt x="332" y="218"/>
                    <a:pt x="335" y="219"/>
                    <a:pt x="339" y="219"/>
                  </a:cubicBezTo>
                  <a:cubicBezTo>
                    <a:pt x="351" y="219"/>
                    <a:pt x="371" y="206"/>
                    <a:pt x="394" y="183"/>
                  </a:cubicBezTo>
                  <a:cubicBezTo>
                    <a:pt x="386" y="198"/>
                    <a:pt x="378" y="211"/>
                    <a:pt x="376" y="213"/>
                  </a:cubicBezTo>
                  <a:cubicBezTo>
                    <a:pt x="375" y="215"/>
                    <a:pt x="375" y="216"/>
                    <a:pt x="375" y="216"/>
                  </a:cubicBezTo>
                  <a:cubicBezTo>
                    <a:pt x="377" y="219"/>
                    <a:pt x="380" y="219"/>
                    <a:pt x="382" y="219"/>
                  </a:cubicBezTo>
                  <a:cubicBezTo>
                    <a:pt x="385" y="219"/>
                    <a:pt x="388" y="218"/>
                    <a:pt x="390" y="216"/>
                  </a:cubicBezTo>
                  <a:cubicBezTo>
                    <a:pt x="405" y="199"/>
                    <a:pt x="445" y="167"/>
                    <a:pt x="464" y="155"/>
                  </a:cubicBezTo>
                  <a:close/>
                  <a:moveTo>
                    <a:pt x="411" y="12"/>
                  </a:moveTo>
                  <a:cubicBezTo>
                    <a:pt x="414" y="10"/>
                    <a:pt x="417" y="8"/>
                    <a:pt x="419" y="8"/>
                  </a:cubicBezTo>
                  <a:cubicBezTo>
                    <a:pt x="421" y="8"/>
                    <a:pt x="422" y="9"/>
                    <a:pt x="423" y="10"/>
                  </a:cubicBezTo>
                  <a:cubicBezTo>
                    <a:pt x="425" y="14"/>
                    <a:pt x="425" y="20"/>
                    <a:pt x="422" y="27"/>
                  </a:cubicBezTo>
                  <a:cubicBezTo>
                    <a:pt x="408" y="61"/>
                    <a:pt x="365" y="101"/>
                    <a:pt x="322" y="123"/>
                  </a:cubicBezTo>
                  <a:cubicBezTo>
                    <a:pt x="345" y="85"/>
                    <a:pt x="391" y="29"/>
                    <a:pt x="411" y="12"/>
                  </a:cubicBezTo>
                  <a:close/>
                  <a:moveTo>
                    <a:pt x="140" y="163"/>
                  </a:moveTo>
                  <a:cubicBezTo>
                    <a:pt x="150" y="149"/>
                    <a:pt x="158" y="141"/>
                    <a:pt x="162" y="141"/>
                  </a:cubicBezTo>
                  <a:cubicBezTo>
                    <a:pt x="162" y="141"/>
                    <a:pt x="162" y="141"/>
                    <a:pt x="163" y="142"/>
                  </a:cubicBezTo>
                  <a:cubicBezTo>
                    <a:pt x="164" y="142"/>
                    <a:pt x="165" y="143"/>
                    <a:pt x="165" y="145"/>
                  </a:cubicBezTo>
                  <a:cubicBezTo>
                    <a:pt x="165" y="156"/>
                    <a:pt x="137" y="183"/>
                    <a:pt x="124" y="190"/>
                  </a:cubicBezTo>
                  <a:cubicBezTo>
                    <a:pt x="126" y="185"/>
                    <a:pt x="133" y="174"/>
                    <a:pt x="140" y="163"/>
                  </a:cubicBezTo>
                  <a:close/>
                  <a:moveTo>
                    <a:pt x="151" y="18"/>
                  </a:moveTo>
                  <a:cubicBezTo>
                    <a:pt x="154" y="17"/>
                    <a:pt x="157" y="16"/>
                    <a:pt x="159" y="16"/>
                  </a:cubicBezTo>
                  <a:cubicBezTo>
                    <a:pt x="163" y="16"/>
                    <a:pt x="165" y="18"/>
                    <a:pt x="167" y="20"/>
                  </a:cubicBezTo>
                  <a:cubicBezTo>
                    <a:pt x="169" y="23"/>
                    <a:pt x="169" y="27"/>
                    <a:pt x="168" y="31"/>
                  </a:cubicBezTo>
                  <a:cubicBezTo>
                    <a:pt x="155" y="66"/>
                    <a:pt x="104" y="109"/>
                    <a:pt x="64" y="127"/>
                  </a:cubicBezTo>
                  <a:cubicBezTo>
                    <a:pt x="92" y="82"/>
                    <a:pt x="134" y="27"/>
                    <a:pt x="15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0804954-0ADB-1D4D-8130-B10D28FE3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3" y="2148"/>
              <a:ext cx="55" cy="61"/>
            </a:xfrm>
            <a:custGeom>
              <a:avLst/>
              <a:gdLst>
                <a:gd name="T0" fmla="*/ 19 w 27"/>
                <a:gd name="T1" fmla="*/ 1 h 30"/>
                <a:gd name="T2" fmla="*/ 0 w 27"/>
                <a:gd name="T3" fmla="*/ 26 h 30"/>
                <a:gd name="T4" fmla="*/ 1 w 27"/>
                <a:gd name="T5" fmla="*/ 30 h 30"/>
                <a:gd name="T6" fmla="*/ 2 w 27"/>
                <a:gd name="T7" fmla="*/ 30 h 30"/>
                <a:gd name="T8" fmla="*/ 3 w 27"/>
                <a:gd name="T9" fmla="*/ 29 h 30"/>
                <a:gd name="T10" fmla="*/ 23 w 27"/>
                <a:gd name="T11" fmla="*/ 9 h 30"/>
                <a:gd name="T12" fmla="*/ 27 w 27"/>
                <a:gd name="T13" fmla="*/ 3 h 30"/>
                <a:gd name="T14" fmla="*/ 19 w 27"/>
                <a:gd name="T1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0">
                  <a:moveTo>
                    <a:pt x="19" y="1"/>
                  </a:moveTo>
                  <a:cubicBezTo>
                    <a:pt x="8" y="6"/>
                    <a:pt x="0" y="24"/>
                    <a:pt x="0" y="26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1" y="30"/>
                    <a:pt x="1" y="30"/>
                    <a:pt x="2" y="30"/>
                  </a:cubicBezTo>
                  <a:cubicBezTo>
                    <a:pt x="3" y="30"/>
                    <a:pt x="3" y="29"/>
                    <a:pt x="3" y="29"/>
                  </a:cubicBezTo>
                  <a:cubicBezTo>
                    <a:pt x="7" y="22"/>
                    <a:pt x="15" y="13"/>
                    <a:pt x="23" y="9"/>
                  </a:cubicBezTo>
                  <a:cubicBezTo>
                    <a:pt x="26" y="7"/>
                    <a:pt x="27" y="5"/>
                    <a:pt x="27" y="3"/>
                  </a:cubicBezTo>
                  <a:cubicBezTo>
                    <a:pt x="26" y="1"/>
                    <a:pt x="23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6DD7701-BD86-A742-81E4-35ABFA2E4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" y="2829"/>
              <a:ext cx="102" cy="116"/>
            </a:xfrm>
            <a:custGeom>
              <a:avLst/>
              <a:gdLst>
                <a:gd name="T0" fmla="*/ 34 w 50"/>
                <a:gd name="T1" fmla="*/ 5 h 57"/>
                <a:gd name="T2" fmla="*/ 1 w 50"/>
                <a:gd name="T3" fmla="*/ 49 h 57"/>
                <a:gd name="T4" fmla="*/ 4 w 50"/>
                <a:gd name="T5" fmla="*/ 52 h 57"/>
                <a:gd name="T6" fmla="*/ 41 w 50"/>
                <a:gd name="T7" fmla="*/ 16 h 57"/>
                <a:gd name="T8" fmla="*/ 34 w 50"/>
                <a:gd name="T9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7">
                  <a:moveTo>
                    <a:pt x="34" y="5"/>
                  </a:moveTo>
                  <a:cubicBezTo>
                    <a:pt x="14" y="12"/>
                    <a:pt x="1" y="46"/>
                    <a:pt x="1" y="49"/>
                  </a:cubicBezTo>
                  <a:cubicBezTo>
                    <a:pt x="0" y="52"/>
                    <a:pt x="2" y="57"/>
                    <a:pt x="4" y="52"/>
                  </a:cubicBezTo>
                  <a:cubicBezTo>
                    <a:pt x="12" y="39"/>
                    <a:pt x="26" y="23"/>
                    <a:pt x="41" y="16"/>
                  </a:cubicBezTo>
                  <a:cubicBezTo>
                    <a:pt x="50" y="11"/>
                    <a:pt x="46" y="0"/>
                    <a:pt x="3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3099CB1-1520-484E-A04D-D53DC91A7A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2" y="2499"/>
              <a:ext cx="2536" cy="1062"/>
            </a:xfrm>
            <a:custGeom>
              <a:avLst/>
              <a:gdLst>
                <a:gd name="T0" fmla="*/ 1043 w 1242"/>
                <a:gd name="T1" fmla="*/ 163 h 519"/>
                <a:gd name="T2" fmla="*/ 1041 w 1242"/>
                <a:gd name="T3" fmla="*/ 108 h 519"/>
                <a:gd name="T4" fmla="*/ 879 w 1242"/>
                <a:gd name="T5" fmla="*/ 136 h 519"/>
                <a:gd name="T6" fmla="*/ 1000 w 1242"/>
                <a:gd name="T7" fmla="*/ 183 h 519"/>
                <a:gd name="T8" fmla="*/ 848 w 1242"/>
                <a:gd name="T9" fmla="*/ 362 h 519"/>
                <a:gd name="T10" fmla="*/ 896 w 1242"/>
                <a:gd name="T11" fmla="*/ 234 h 519"/>
                <a:gd name="T12" fmla="*/ 855 w 1242"/>
                <a:gd name="T13" fmla="*/ 245 h 519"/>
                <a:gd name="T14" fmla="*/ 774 w 1242"/>
                <a:gd name="T15" fmla="*/ 251 h 519"/>
                <a:gd name="T16" fmla="*/ 617 w 1242"/>
                <a:gd name="T17" fmla="*/ 358 h 519"/>
                <a:gd name="T18" fmla="*/ 671 w 1242"/>
                <a:gd name="T19" fmla="*/ 240 h 519"/>
                <a:gd name="T20" fmla="*/ 649 w 1242"/>
                <a:gd name="T21" fmla="*/ 200 h 519"/>
                <a:gd name="T22" fmla="*/ 619 w 1242"/>
                <a:gd name="T23" fmla="*/ 231 h 519"/>
                <a:gd name="T24" fmla="*/ 486 w 1242"/>
                <a:gd name="T25" fmla="*/ 350 h 519"/>
                <a:gd name="T26" fmla="*/ 491 w 1242"/>
                <a:gd name="T27" fmla="*/ 250 h 519"/>
                <a:gd name="T28" fmla="*/ 472 w 1242"/>
                <a:gd name="T29" fmla="*/ 197 h 519"/>
                <a:gd name="T30" fmla="*/ 571 w 1242"/>
                <a:gd name="T31" fmla="*/ 24 h 519"/>
                <a:gd name="T32" fmla="*/ 68 w 1242"/>
                <a:gd name="T33" fmla="*/ 320 h 519"/>
                <a:gd name="T34" fmla="*/ 346 w 1242"/>
                <a:gd name="T35" fmla="*/ 125 h 519"/>
                <a:gd name="T36" fmla="*/ 285 w 1242"/>
                <a:gd name="T37" fmla="*/ 11 h 519"/>
                <a:gd name="T38" fmla="*/ 373 w 1242"/>
                <a:gd name="T39" fmla="*/ 332 h 519"/>
                <a:gd name="T40" fmla="*/ 377 w 1242"/>
                <a:gd name="T41" fmla="*/ 384 h 519"/>
                <a:gd name="T42" fmla="*/ 458 w 1242"/>
                <a:gd name="T43" fmla="*/ 361 h 519"/>
                <a:gd name="T44" fmla="*/ 626 w 1242"/>
                <a:gd name="T45" fmla="*/ 238 h 519"/>
                <a:gd name="T46" fmla="*/ 595 w 1242"/>
                <a:gd name="T47" fmla="*/ 355 h 519"/>
                <a:gd name="T48" fmla="*/ 743 w 1242"/>
                <a:gd name="T49" fmla="*/ 371 h 519"/>
                <a:gd name="T50" fmla="*/ 776 w 1242"/>
                <a:gd name="T51" fmla="*/ 371 h 519"/>
                <a:gd name="T52" fmla="*/ 941 w 1242"/>
                <a:gd name="T53" fmla="*/ 291 h 519"/>
                <a:gd name="T54" fmla="*/ 1074 w 1242"/>
                <a:gd name="T55" fmla="*/ 441 h 519"/>
                <a:gd name="T56" fmla="*/ 1031 w 1242"/>
                <a:gd name="T57" fmla="*/ 182 h 519"/>
                <a:gd name="T58" fmla="*/ 1215 w 1242"/>
                <a:gd name="T59" fmla="*/ 185 h 519"/>
                <a:gd name="T60" fmla="*/ 1199 w 1242"/>
                <a:gd name="T61" fmla="*/ 151 h 519"/>
                <a:gd name="T62" fmla="*/ 481 w 1242"/>
                <a:gd name="T63" fmla="*/ 176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42" h="519">
                  <a:moveTo>
                    <a:pt x="1199" y="151"/>
                  </a:moveTo>
                  <a:cubicBezTo>
                    <a:pt x="1162" y="154"/>
                    <a:pt x="1117" y="160"/>
                    <a:pt x="1043" y="163"/>
                  </a:cubicBezTo>
                  <a:cubicBezTo>
                    <a:pt x="1054" y="145"/>
                    <a:pt x="1064" y="129"/>
                    <a:pt x="1067" y="123"/>
                  </a:cubicBezTo>
                  <a:cubicBezTo>
                    <a:pt x="1077" y="104"/>
                    <a:pt x="1053" y="90"/>
                    <a:pt x="1041" y="108"/>
                  </a:cubicBezTo>
                  <a:cubicBezTo>
                    <a:pt x="1037" y="113"/>
                    <a:pt x="1026" y="135"/>
                    <a:pt x="1010" y="164"/>
                  </a:cubicBezTo>
                  <a:cubicBezTo>
                    <a:pt x="962" y="163"/>
                    <a:pt x="870" y="167"/>
                    <a:pt x="879" y="136"/>
                  </a:cubicBezTo>
                  <a:cubicBezTo>
                    <a:pt x="881" y="127"/>
                    <a:pt x="874" y="129"/>
                    <a:pt x="872" y="133"/>
                  </a:cubicBezTo>
                  <a:cubicBezTo>
                    <a:pt x="863" y="168"/>
                    <a:pt x="912" y="184"/>
                    <a:pt x="1000" y="183"/>
                  </a:cubicBezTo>
                  <a:cubicBezTo>
                    <a:pt x="972" y="227"/>
                    <a:pt x="952" y="266"/>
                    <a:pt x="949" y="269"/>
                  </a:cubicBezTo>
                  <a:cubicBezTo>
                    <a:pt x="947" y="273"/>
                    <a:pt x="889" y="334"/>
                    <a:pt x="848" y="362"/>
                  </a:cubicBezTo>
                  <a:cubicBezTo>
                    <a:pt x="867" y="331"/>
                    <a:pt x="866" y="261"/>
                    <a:pt x="875" y="251"/>
                  </a:cubicBezTo>
                  <a:cubicBezTo>
                    <a:pt x="880" y="245"/>
                    <a:pt x="885" y="238"/>
                    <a:pt x="896" y="234"/>
                  </a:cubicBezTo>
                  <a:cubicBezTo>
                    <a:pt x="900" y="232"/>
                    <a:pt x="891" y="221"/>
                    <a:pt x="879" y="224"/>
                  </a:cubicBezTo>
                  <a:cubicBezTo>
                    <a:pt x="867" y="231"/>
                    <a:pt x="858" y="242"/>
                    <a:pt x="855" y="245"/>
                  </a:cubicBezTo>
                  <a:cubicBezTo>
                    <a:pt x="799" y="305"/>
                    <a:pt x="679" y="415"/>
                    <a:pt x="706" y="359"/>
                  </a:cubicBezTo>
                  <a:cubicBezTo>
                    <a:pt x="724" y="322"/>
                    <a:pt x="754" y="283"/>
                    <a:pt x="774" y="251"/>
                  </a:cubicBezTo>
                  <a:cubicBezTo>
                    <a:pt x="781" y="239"/>
                    <a:pt x="756" y="233"/>
                    <a:pt x="746" y="246"/>
                  </a:cubicBezTo>
                  <a:cubicBezTo>
                    <a:pt x="718" y="287"/>
                    <a:pt x="609" y="407"/>
                    <a:pt x="617" y="358"/>
                  </a:cubicBezTo>
                  <a:cubicBezTo>
                    <a:pt x="619" y="343"/>
                    <a:pt x="654" y="291"/>
                    <a:pt x="676" y="255"/>
                  </a:cubicBezTo>
                  <a:cubicBezTo>
                    <a:pt x="680" y="249"/>
                    <a:pt x="676" y="242"/>
                    <a:pt x="671" y="240"/>
                  </a:cubicBezTo>
                  <a:cubicBezTo>
                    <a:pt x="654" y="234"/>
                    <a:pt x="651" y="234"/>
                    <a:pt x="636" y="224"/>
                  </a:cubicBezTo>
                  <a:cubicBezTo>
                    <a:pt x="637" y="220"/>
                    <a:pt x="647" y="204"/>
                    <a:pt x="649" y="200"/>
                  </a:cubicBezTo>
                  <a:cubicBezTo>
                    <a:pt x="655" y="191"/>
                    <a:pt x="641" y="184"/>
                    <a:pt x="636" y="192"/>
                  </a:cubicBezTo>
                  <a:cubicBezTo>
                    <a:pt x="623" y="213"/>
                    <a:pt x="622" y="226"/>
                    <a:pt x="619" y="231"/>
                  </a:cubicBezTo>
                  <a:cubicBezTo>
                    <a:pt x="596" y="262"/>
                    <a:pt x="559" y="312"/>
                    <a:pt x="525" y="346"/>
                  </a:cubicBezTo>
                  <a:cubicBezTo>
                    <a:pt x="506" y="365"/>
                    <a:pt x="469" y="389"/>
                    <a:pt x="486" y="350"/>
                  </a:cubicBezTo>
                  <a:cubicBezTo>
                    <a:pt x="497" y="321"/>
                    <a:pt x="513" y="291"/>
                    <a:pt x="532" y="259"/>
                  </a:cubicBezTo>
                  <a:cubicBezTo>
                    <a:pt x="540" y="245"/>
                    <a:pt x="521" y="230"/>
                    <a:pt x="491" y="250"/>
                  </a:cubicBezTo>
                  <a:cubicBezTo>
                    <a:pt x="475" y="260"/>
                    <a:pt x="449" y="277"/>
                    <a:pt x="404" y="328"/>
                  </a:cubicBezTo>
                  <a:cubicBezTo>
                    <a:pt x="418" y="297"/>
                    <a:pt x="443" y="245"/>
                    <a:pt x="472" y="197"/>
                  </a:cubicBezTo>
                  <a:cubicBezTo>
                    <a:pt x="562" y="139"/>
                    <a:pt x="603" y="87"/>
                    <a:pt x="623" y="46"/>
                  </a:cubicBezTo>
                  <a:cubicBezTo>
                    <a:pt x="641" y="11"/>
                    <a:pt x="609" y="0"/>
                    <a:pt x="571" y="24"/>
                  </a:cubicBezTo>
                  <a:cubicBezTo>
                    <a:pt x="485" y="80"/>
                    <a:pt x="413" y="241"/>
                    <a:pt x="379" y="314"/>
                  </a:cubicBezTo>
                  <a:cubicBezTo>
                    <a:pt x="271" y="460"/>
                    <a:pt x="84" y="488"/>
                    <a:pt x="68" y="320"/>
                  </a:cubicBezTo>
                  <a:cubicBezTo>
                    <a:pt x="54" y="184"/>
                    <a:pt x="182" y="36"/>
                    <a:pt x="285" y="26"/>
                  </a:cubicBezTo>
                  <a:cubicBezTo>
                    <a:pt x="383" y="16"/>
                    <a:pt x="396" y="63"/>
                    <a:pt x="346" y="125"/>
                  </a:cubicBezTo>
                  <a:cubicBezTo>
                    <a:pt x="333" y="142"/>
                    <a:pt x="357" y="153"/>
                    <a:pt x="365" y="143"/>
                  </a:cubicBezTo>
                  <a:cubicBezTo>
                    <a:pt x="435" y="59"/>
                    <a:pt x="373" y="3"/>
                    <a:pt x="285" y="11"/>
                  </a:cubicBezTo>
                  <a:cubicBezTo>
                    <a:pt x="149" y="23"/>
                    <a:pt x="0" y="171"/>
                    <a:pt x="34" y="330"/>
                  </a:cubicBezTo>
                  <a:cubicBezTo>
                    <a:pt x="72" y="511"/>
                    <a:pt x="294" y="479"/>
                    <a:pt x="373" y="332"/>
                  </a:cubicBezTo>
                  <a:cubicBezTo>
                    <a:pt x="370" y="338"/>
                    <a:pt x="358" y="362"/>
                    <a:pt x="354" y="373"/>
                  </a:cubicBezTo>
                  <a:cubicBezTo>
                    <a:pt x="345" y="395"/>
                    <a:pt x="374" y="394"/>
                    <a:pt x="377" y="384"/>
                  </a:cubicBezTo>
                  <a:cubicBezTo>
                    <a:pt x="390" y="350"/>
                    <a:pt x="463" y="285"/>
                    <a:pt x="504" y="258"/>
                  </a:cubicBezTo>
                  <a:cubicBezTo>
                    <a:pt x="484" y="293"/>
                    <a:pt x="459" y="331"/>
                    <a:pt x="458" y="361"/>
                  </a:cubicBezTo>
                  <a:cubicBezTo>
                    <a:pt x="457" y="413"/>
                    <a:pt x="517" y="375"/>
                    <a:pt x="536" y="358"/>
                  </a:cubicBezTo>
                  <a:cubicBezTo>
                    <a:pt x="564" y="331"/>
                    <a:pt x="591" y="292"/>
                    <a:pt x="626" y="238"/>
                  </a:cubicBezTo>
                  <a:cubicBezTo>
                    <a:pt x="627" y="241"/>
                    <a:pt x="655" y="246"/>
                    <a:pt x="653" y="250"/>
                  </a:cubicBezTo>
                  <a:cubicBezTo>
                    <a:pt x="628" y="281"/>
                    <a:pt x="598" y="330"/>
                    <a:pt x="595" y="355"/>
                  </a:cubicBezTo>
                  <a:cubicBezTo>
                    <a:pt x="589" y="406"/>
                    <a:pt x="631" y="395"/>
                    <a:pt x="698" y="324"/>
                  </a:cubicBezTo>
                  <a:cubicBezTo>
                    <a:pt x="665" y="406"/>
                    <a:pt x="716" y="393"/>
                    <a:pt x="743" y="371"/>
                  </a:cubicBezTo>
                  <a:cubicBezTo>
                    <a:pt x="779" y="343"/>
                    <a:pt x="840" y="273"/>
                    <a:pt x="840" y="278"/>
                  </a:cubicBezTo>
                  <a:cubicBezTo>
                    <a:pt x="844" y="367"/>
                    <a:pt x="792" y="405"/>
                    <a:pt x="776" y="371"/>
                  </a:cubicBezTo>
                  <a:cubicBezTo>
                    <a:pt x="774" y="365"/>
                    <a:pt x="768" y="369"/>
                    <a:pt x="769" y="374"/>
                  </a:cubicBezTo>
                  <a:cubicBezTo>
                    <a:pt x="778" y="410"/>
                    <a:pt x="859" y="395"/>
                    <a:pt x="941" y="291"/>
                  </a:cubicBezTo>
                  <a:cubicBezTo>
                    <a:pt x="889" y="452"/>
                    <a:pt x="1011" y="519"/>
                    <a:pt x="1077" y="452"/>
                  </a:cubicBezTo>
                  <a:cubicBezTo>
                    <a:pt x="1087" y="442"/>
                    <a:pt x="1077" y="438"/>
                    <a:pt x="1074" y="441"/>
                  </a:cubicBezTo>
                  <a:cubicBezTo>
                    <a:pt x="1015" y="498"/>
                    <a:pt x="953" y="452"/>
                    <a:pt x="954" y="382"/>
                  </a:cubicBezTo>
                  <a:cubicBezTo>
                    <a:pt x="955" y="319"/>
                    <a:pt x="974" y="288"/>
                    <a:pt x="1031" y="182"/>
                  </a:cubicBezTo>
                  <a:cubicBezTo>
                    <a:pt x="1107" y="176"/>
                    <a:pt x="1127" y="173"/>
                    <a:pt x="1195" y="167"/>
                  </a:cubicBezTo>
                  <a:cubicBezTo>
                    <a:pt x="1209" y="166"/>
                    <a:pt x="1229" y="167"/>
                    <a:pt x="1215" y="185"/>
                  </a:cubicBezTo>
                  <a:cubicBezTo>
                    <a:pt x="1212" y="189"/>
                    <a:pt x="1218" y="191"/>
                    <a:pt x="1221" y="188"/>
                  </a:cubicBezTo>
                  <a:cubicBezTo>
                    <a:pt x="1230" y="181"/>
                    <a:pt x="1242" y="148"/>
                    <a:pt x="1199" y="151"/>
                  </a:cubicBezTo>
                  <a:close/>
                  <a:moveTo>
                    <a:pt x="613" y="25"/>
                  </a:moveTo>
                  <a:cubicBezTo>
                    <a:pt x="630" y="31"/>
                    <a:pt x="552" y="133"/>
                    <a:pt x="481" y="176"/>
                  </a:cubicBezTo>
                  <a:cubicBezTo>
                    <a:pt x="509" y="124"/>
                    <a:pt x="575" y="13"/>
                    <a:pt x="61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BB65577-610A-0740-A921-8633DB047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" y="1385"/>
              <a:ext cx="102" cy="117"/>
            </a:xfrm>
            <a:custGeom>
              <a:avLst/>
              <a:gdLst>
                <a:gd name="T0" fmla="*/ 4 w 50"/>
                <a:gd name="T1" fmla="*/ 53 h 57"/>
                <a:gd name="T2" fmla="*/ 40 w 50"/>
                <a:gd name="T3" fmla="*/ 16 h 57"/>
                <a:gd name="T4" fmla="*/ 34 w 50"/>
                <a:gd name="T5" fmla="*/ 5 h 57"/>
                <a:gd name="T6" fmla="*/ 0 w 50"/>
                <a:gd name="T7" fmla="*/ 49 h 57"/>
                <a:gd name="T8" fmla="*/ 4 w 50"/>
                <a:gd name="T9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7">
                  <a:moveTo>
                    <a:pt x="4" y="53"/>
                  </a:moveTo>
                  <a:cubicBezTo>
                    <a:pt x="11" y="39"/>
                    <a:pt x="26" y="23"/>
                    <a:pt x="40" y="16"/>
                  </a:cubicBezTo>
                  <a:cubicBezTo>
                    <a:pt x="50" y="11"/>
                    <a:pt x="46" y="0"/>
                    <a:pt x="34" y="5"/>
                  </a:cubicBezTo>
                  <a:cubicBezTo>
                    <a:pt x="13" y="13"/>
                    <a:pt x="1" y="46"/>
                    <a:pt x="0" y="49"/>
                  </a:cubicBezTo>
                  <a:cubicBezTo>
                    <a:pt x="0" y="52"/>
                    <a:pt x="1" y="57"/>
                    <a:pt x="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C04AC53-F541-404E-8108-E9C643FE64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2" y="827"/>
              <a:ext cx="3031" cy="1501"/>
            </a:xfrm>
            <a:custGeom>
              <a:avLst/>
              <a:gdLst>
                <a:gd name="T0" fmla="*/ 497 w 1484"/>
                <a:gd name="T1" fmla="*/ 455 h 734"/>
                <a:gd name="T2" fmla="*/ 729 w 1484"/>
                <a:gd name="T3" fmla="*/ 437 h 734"/>
                <a:gd name="T4" fmla="*/ 718 w 1484"/>
                <a:gd name="T5" fmla="*/ 506 h 734"/>
                <a:gd name="T6" fmla="*/ 799 w 1484"/>
                <a:gd name="T7" fmla="*/ 490 h 734"/>
                <a:gd name="T8" fmla="*/ 934 w 1484"/>
                <a:gd name="T9" fmla="*/ 505 h 734"/>
                <a:gd name="T10" fmla="*/ 1092 w 1484"/>
                <a:gd name="T11" fmla="*/ 462 h 734"/>
                <a:gd name="T12" fmla="*/ 1168 w 1484"/>
                <a:gd name="T13" fmla="*/ 504 h 734"/>
                <a:gd name="T14" fmla="*/ 1310 w 1484"/>
                <a:gd name="T15" fmla="*/ 391 h 734"/>
                <a:gd name="T16" fmla="*/ 1416 w 1484"/>
                <a:gd name="T17" fmla="*/ 475 h 734"/>
                <a:gd name="T18" fmla="*/ 1196 w 1484"/>
                <a:gd name="T19" fmla="*/ 688 h 734"/>
                <a:gd name="T20" fmla="*/ 1200 w 1484"/>
                <a:gd name="T21" fmla="*/ 616 h 734"/>
                <a:gd name="T22" fmla="*/ 1344 w 1484"/>
                <a:gd name="T23" fmla="*/ 658 h 734"/>
                <a:gd name="T24" fmla="*/ 1453 w 1484"/>
                <a:gd name="T25" fmla="*/ 412 h 734"/>
                <a:gd name="T26" fmla="*/ 1448 w 1484"/>
                <a:gd name="T27" fmla="*/ 379 h 734"/>
                <a:gd name="T28" fmla="*/ 1477 w 1484"/>
                <a:gd name="T29" fmla="*/ 394 h 734"/>
                <a:gd name="T30" fmla="*/ 1340 w 1484"/>
                <a:gd name="T31" fmla="*/ 460 h 734"/>
                <a:gd name="T32" fmla="*/ 1344 w 1484"/>
                <a:gd name="T33" fmla="*/ 376 h 734"/>
                <a:gd name="T34" fmla="*/ 1216 w 1484"/>
                <a:gd name="T35" fmla="*/ 463 h 734"/>
                <a:gd name="T36" fmla="*/ 1242 w 1484"/>
                <a:gd name="T37" fmla="*/ 373 h 734"/>
                <a:gd name="T38" fmla="*/ 1105 w 1484"/>
                <a:gd name="T39" fmla="*/ 502 h 734"/>
                <a:gd name="T40" fmla="*/ 1151 w 1484"/>
                <a:gd name="T41" fmla="*/ 370 h 734"/>
                <a:gd name="T42" fmla="*/ 1028 w 1484"/>
                <a:gd name="T43" fmla="*/ 425 h 734"/>
                <a:gd name="T44" fmla="*/ 1172 w 1484"/>
                <a:gd name="T45" fmla="*/ 147 h 734"/>
                <a:gd name="T46" fmla="*/ 897 w 1484"/>
                <a:gd name="T47" fmla="*/ 443 h 734"/>
                <a:gd name="T48" fmla="*/ 878 w 1484"/>
                <a:gd name="T49" fmla="*/ 384 h 734"/>
                <a:gd name="T50" fmla="*/ 750 w 1484"/>
                <a:gd name="T51" fmla="*/ 448 h 734"/>
                <a:gd name="T52" fmla="*/ 774 w 1484"/>
                <a:gd name="T53" fmla="*/ 368 h 734"/>
                <a:gd name="T54" fmla="*/ 608 w 1484"/>
                <a:gd name="T55" fmla="*/ 480 h 734"/>
                <a:gd name="T56" fmla="*/ 651 w 1484"/>
                <a:gd name="T57" fmla="*/ 371 h 734"/>
                <a:gd name="T58" fmla="*/ 514 w 1484"/>
                <a:gd name="T59" fmla="*/ 475 h 734"/>
                <a:gd name="T60" fmla="*/ 866 w 1484"/>
                <a:gd name="T61" fmla="*/ 272 h 734"/>
                <a:gd name="T62" fmla="*/ 890 w 1484"/>
                <a:gd name="T63" fmla="*/ 302 h 734"/>
                <a:gd name="T64" fmla="*/ 649 w 1484"/>
                <a:gd name="T65" fmla="*/ 266 h 734"/>
                <a:gd name="T66" fmla="*/ 657 w 1484"/>
                <a:gd name="T67" fmla="*/ 215 h 734"/>
                <a:gd name="T68" fmla="*/ 495 w 1484"/>
                <a:gd name="T69" fmla="*/ 231 h 734"/>
                <a:gd name="T70" fmla="*/ 607 w 1484"/>
                <a:gd name="T71" fmla="*/ 280 h 734"/>
                <a:gd name="T72" fmla="*/ 410 w 1484"/>
                <a:gd name="T73" fmla="*/ 485 h 734"/>
                <a:gd name="T74" fmla="*/ 518 w 1484"/>
                <a:gd name="T75" fmla="*/ 354 h 734"/>
                <a:gd name="T76" fmla="*/ 409 w 1484"/>
                <a:gd name="T77" fmla="*/ 397 h 734"/>
                <a:gd name="T78" fmla="*/ 369 w 1484"/>
                <a:gd name="T79" fmla="*/ 363 h 734"/>
                <a:gd name="T80" fmla="*/ 383 w 1484"/>
                <a:gd name="T81" fmla="*/ 414 h 734"/>
                <a:gd name="T82" fmla="*/ 229 w 1484"/>
                <a:gd name="T83" fmla="*/ 267 h 734"/>
                <a:gd name="T84" fmla="*/ 264 w 1484"/>
                <a:gd name="T85" fmla="*/ 258 h 734"/>
                <a:gd name="T86" fmla="*/ 277 w 1484"/>
                <a:gd name="T87" fmla="*/ 257 h 734"/>
                <a:gd name="T88" fmla="*/ 288 w 1484"/>
                <a:gd name="T89" fmla="*/ 253 h 734"/>
                <a:gd name="T90" fmla="*/ 290 w 1484"/>
                <a:gd name="T91" fmla="*/ 244 h 734"/>
                <a:gd name="T92" fmla="*/ 284 w 1484"/>
                <a:gd name="T93" fmla="*/ 235 h 734"/>
                <a:gd name="T94" fmla="*/ 217 w 1484"/>
                <a:gd name="T95" fmla="*/ 143 h 734"/>
                <a:gd name="T96" fmla="*/ 465 w 1484"/>
                <a:gd name="T97" fmla="*/ 123 h 734"/>
                <a:gd name="T98" fmla="*/ 403 w 1484"/>
                <a:gd name="T99" fmla="*/ 9 h 734"/>
                <a:gd name="T100" fmla="*/ 216 w 1484"/>
                <a:gd name="T101" fmla="*/ 249 h 734"/>
                <a:gd name="T102" fmla="*/ 215 w 1484"/>
                <a:gd name="T103" fmla="*/ 251 h 734"/>
                <a:gd name="T104" fmla="*/ 77 w 1484"/>
                <a:gd name="T105" fmla="*/ 329 h 734"/>
                <a:gd name="T106" fmla="*/ 37 w 1484"/>
                <a:gd name="T107" fmla="*/ 572 h 734"/>
                <a:gd name="T108" fmla="*/ 383 w 1484"/>
                <a:gd name="T109" fmla="*/ 430 h 734"/>
                <a:gd name="T110" fmla="*/ 1181 w 1484"/>
                <a:gd name="T111" fmla="*/ 158 h 734"/>
                <a:gd name="T112" fmla="*/ 1039 w 1484"/>
                <a:gd name="T113" fmla="*/ 399 h 734"/>
                <a:gd name="T114" fmla="*/ 904 w 1484"/>
                <a:gd name="T115" fmla="*/ 482 h 734"/>
                <a:gd name="T116" fmla="*/ 996 w 1484"/>
                <a:gd name="T117" fmla="*/ 443 h 734"/>
                <a:gd name="T118" fmla="*/ 683 w 1484"/>
                <a:gd name="T119" fmla="*/ 375 h 734"/>
                <a:gd name="T120" fmla="*/ 683 w 1484"/>
                <a:gd name="T121" fmla="*/ 37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84" h="734">
                  <a:moveTo>
                    <a:pt x="392" y="501"/>
                  </a:moveTo>
                  <a:cubicBezTo>
                    <a:pt x="413" y="530"/>
                    <a:pt x="461" y="485"/>
                    <a:pt x="497" y="455"/>
                  </a:cubicBezTo>
                  <a:cubicBezTo>
                    <a:pt x="475" y="530"/>
                    <a:pt x="540" y="515"/>
                    <a:pt x="589" y="491"/>
                  </a:cubicBezTo>
                  <a:cubicBezTo>
                    <a:pt x="604" y="541"/>
                    <a:pt x="685" y="483"/>
                    <a:pt x="729" y="437"/>
                  </a:cubicBezTo>
                  <a:cubicBezTo>
                    <a:pt x="713" y="466"/>
                    <a:pt x="709" y="475"/>
                    <a:pt x="697" y="502"/>
                  </a:cubicBezTo>
                  <a:cubicBezTo>
                    <a:pt x="692" y="511"/>
                    <a:pt x="713" y="516"/>
                    <a:pt x="718" y="506"/>
                  </a:cubicBezTo>
                  <a:cubicBezTo>
                    <a:pt x="745" y="455"/>
                    <a:pt x="847" y="379"/>
                    <a:pt x="854" y="382"/>
                  </a:cubicBezTo>
                  <a:cubicBezTo>
                    <a:pt x="827" y="427"/>
                    <a:pt x="797" y="464"/>
                    <a:pt x="799" y="490"/>
                  </a:cubicBezTo>
                  <a:cubicBezTo>
                    <a:pt x="801" y="528"/>
                    <a:pt x="829" y="511"/>
                    <a:pt x="888" y="463"/>
                  </a:cubicBezTo>
                  <a:cubicBezTo>
                    <a:pt x="870" y="517"/>
                    <a:pt x="911" y="518"/>
                    <a:pt x="934" y="505"/>
                  </a:cubicBezTo>
                  <a:cubicBezTo>
                    <a:pt x="958" y="492"/>
                    <a:pt x="974" y="477"/>
                    <a:pt x="994" y="459"/>
                  </a:cubicBezTo>
                  <a:cubicBezTo>
                    <a:pt x="992" y="544"/>
                    <a:pt x="1056" y="505"/>
                    <a:pt x="1092" y="462"/>
                  </a:cubicBezTo>
                  <a:cubicBezTo>
                    <a:pt x="1064" y="537"/>
                    <a:pt x="1125" y="521"/>
                    <a:pt x="1192" y="455"/>
                  </a:cubicBezTo>
                  <a:cubicBezTo>
                    <a:pt x="1184" y="472"/>
                    <a:pt x="1179" y="481"/>
                    <a:pt x="1168" y="504"/>
                  </a:cubicBezTo>
                  <a:cubicBezTo>
                    <a:pt x="1165" y="511"/>
                    <a:pt x="1183" y="517"/>
                    <a:pt x="1192" y="504"/>
                  </a:cubicBezTo>
                  <a:cubicBezTo>
                    <a:pt x="1208" y="479"/>
                    <a:pt x="1258" y="437"/>
                    <a:pt x="1310" y="391"/>
                  </a:cubicBezTo>
                  <a:cubicBezTo>
                    <a:pt x="1221" y="522"/>
                    <a:pt x="1283" y="535"/>
                    <a:pt x="1332" y="481"/>
                  </a:cubicBezTo>
                  <a:cubicBezTo>
                    <a:pt x="1326" y="550"/>
                    <a:pt x="1404" y="490"/>
                    <a:pt x="1416" y="475"/>
                  </a:cubicBezTo>
                  <a:cubicBezTo>
                    <a:pt x="1379" y="558"/>
                    <a:pt x="1354" y="610"/>
                    <a:pt x="1329" y="648"/>
                  </a:cubicBezTo>
                  <a:cubicBezTo>
                    <a:pt x="1301" y="692"/>
                    <a:pt x="1229" y="723"/>
                    <a:pt x="1196" y="688"/>
                  </a:cubicBezTo>
                  <a:cubicBezTo>
                    <a:pt x="1181" y="671"/>
                    <a:pt x="1184" y="640"/>
                    <a:pt x="1204" y="619"/>
                  </a:cubicBezTo>
                  <a:cubicBezTo>
                    <a:pt x="1214" y="610"/>
                    <a:pt x="1207" y="611"/>
                    <a:pt x="1200" y="616"/>
                  </a:cubicBezTo>
                  <a:cubicBezTo>
                    <a:pt x="1180" y="634"/>
                    <a:pt x="1164" y="665"/>
                    <a:pt x="1187" y="694"/>
                  </a:cubicBezTo>
                  <a:cubicBezTo>
                    <a:pt x="1218" y="734"/>
                    <a:pt x="1299" y="718"/>
                    <a:pt x="1344" y="658"/>
                  </a:cubicBezTo>
                  <a:cubicBezTo>
                    <a:pt x="1387" y="601"/>
                    <a:pt x="1435" y="490"/>
                    <a:pt x="1471" y="418"/>
                  </a:cubicBezTo>
                  <a:cubicBezTo>
                    <a:pt x="1476" y="409"/>
                    <a:pt x="1459" y="399"/>
                    <a:pt x="1453" y="412"/>
                  </a:cubicBezTo>
                  <a:cubicBezTo>
                    <a:pt x="1430" y="456"/>
                    <a:pt x="1355" y="516"/>
                    <a:pt x="1349" y="502"/>
                  </a:cubicBezTo>
                  <a:cubicBezTo>
                    <a:pt x="1341" y="482"/>
                    <a:pt x="1405" y="402"/>
                    <a:pt x="1448" y="379"/>
                  </a:cubicBezTo>
                  <a:cubicBezTo>
                    <a:pt x="1471" y="366"/>
                    <a:pt x="1471" y="387"/>
                    <a:pt x="1471" y="392"/>
                  </a:cubicBezTo>
                  <a:cubicBezTo>
                    <a:pt x="1471" y="397"/>
                    <a:pt x="1474" y="400"/>
                    <a:pt x="1477" y="394"/>
                  </a:cubicBezTo>
                  <a:cubicBezTo>
                    <a:pt x="1484" y="379"/>
                    <a:pt x="1472" y="353"/>
                    <a:pt x="1433" y="370"/>
                  </a:cubicBezTo>
                  <a:cubicBezTo>
                    <a:pt x="1399" y="386"/>
                    <a:pt x="1364" y="413"/>
                    <a:pt x="1340" y="460"/>
                  </a:cubicBezTo>
                  <a:cubicBezTo>
                    <a:pt x="1308" y="498"/>
                    <a:pt x="1277" y="514"/>
                    <a:pt x="1283" y="487"/>
                  </a:cubicBezTo>
                  <a:cubicBezTo>
                    <a:pt x="1286" y="470"/>
                    <a:pt x="1328" y="408"/>
                    <a:pt x="1344" y="376"/>
                  </a:cubicBezTo>
                  <a:cubicBezTo>
                    <a:pt x="1351" y="363"/>
                    <a:pt x="1336" y="360"/>
                    <a:pt x="1323" y="368"/>
                  </a:cubicBezTo>
                  <a:cubicBezTo>
                    <a:pt x="1286" y="392"/>
                    <a:pt x="1253" y="422"/>
                    <a:pt x="1216" y="463"/>
                  </a:cubicBezTo>
                  <a:cubicBezTo>
                    <a:pt x="1235" y="424"/>
                    <a:pt x="1254" y="397"/>
                    <a:pt x="1266" y="375"/>
                  </a:cubicBezTo>
                  <a:cubicBezTo>
                    <a:pt x="1272" y="363"/>
                    <a:pt x="1251" y="362"/>
                    <a:pt x="1242" y="373"/>
                  </a:cubicBezTo>
                  <a:cubicBezTo>
                    <a:pt x="1225" y="396"/>
                    <a:pt x="1211" y="422"/>
                    <a:pt x="1208" y="427"/>
                  </a:cubicBezTo>
                  <a:cubicBezTo>
                    <a:pt x="1179" y="456"/>
                    <a:pt x="1117" y="507"/>
                    <a:pt x="1105" y="502"/>
                  </a:cubicBezTo>
                  <a:cubicBezTo>
                    <a:pt x="1089" y="494"/>
                    <a:pt x="1144" y="423"/>
                    <a:pt x="1174" y="377"/>
                  </a:cubicBezTo>
                  <a:cubicBezTo>
                    <a:pt x="1183" y="364"/>
                    <a:pt x="1160" y="359"/>
                    <a:pt x="1151" y="370"/>
                  </a:cubicBezTo>
                  <a:cubicBezTo>
                    <a:pt x="1122" y="409"/>
                    <a:pt x="1104" y="436"/>
                    <a:pt x="1099" y="441"/>
                  </a:cubicBezTo>
                  <a:cubicBezTo>
                    <a:pt x="1043" y="497"/>
                    <a:pt x="995" y="539"/>
                    <a:pt x="1028" y="425"/>
                  </a:cubicBezTo>
                  <a:cubicBezTo>
                    <a:pt x="1124" y="331"/>
                    <a:pt x="1198" y="237"/>
                    <a:pt x="1215" y="163"/>
                  </a:cubicBezTo>
                  <a:cubicBezTo>
                    <a:pt x="1220" y="140"/>
                    <a:pt x="1207" y="120"/>
                    <a:pt x="1172" y="147"/>
                  </a:cubicBezTo>
                  <a:cubicBezTo>
                    <a:pt x="1122" y="185"/>
                    <a:pt x="1061" y="276"/>
                    <a:pt x="1024" y="364"/>
                  </a:cubicBezTo>
                  <a:cubicBezTo>
                    <a:pt x="971" y="363"/>
                    <a:pt x="939" y="387"/>
                    <a:pt x="897" y="443"/>
                  </a:cubicBezTo>
                  <a:cubicBezTo>
                    <a:pt x="860" y="470"/>
                    <a:pt x="800" y="526"/>
                    <a:pt x="821" y="482"/>
                  </a:cubicBezTo>
                  <a:cubicBezTo>
                    <a:pt x="841" y="440"/>
                    <a:pt x="855" y="420"/>
                    <a:pt x="878" y="384"/>
                  </a:cubicBezTo>
                  <a:cubicBezTo>
                    <a:pt x="891" y="363"/>
                    <a:pt x="868" y="358"/>
                    <a:pt x="843" y="374"/>
                  </a:cubicBezTo>
                  <a:cubicBezTo>
                    <a:pt x="826" y="386"/>
                    <a:pt x="796" y="406"/>
                    <a:pt x="750" y="448"/>
                  </a:cubicBezTo>
                  <a:cubicBezTo>
                    <a:pt x="764" y="420"/>
                    <a:pt x="775" y="404"/>
                    <a:pt x="792" y="374"/>
                  </a:cubicBezTo>
                  <a:cubicBezTo>
                    <a:pt x="799" y="363"/>
                    <a:pt x="779" y="361"/>
                    <a:pt x="774" y="368"/>
                  </a:cubicBezTo>
                  <a:cubicBezTo>
                    <a:pt x="763" y="383"/>
                    <a:pt x="760" y="388"/>
                    <a:pt x="743" y="414"/>
                  </a:cubicBezTo>
                  <a:cubicBezTo>
                    <a:pt x="726" y="428"/>
                    <a:pt x="600" y="545"/>
                    <a:pt x="608" y="480"/>
                  </a:cubicBezTo>
                  <a:cubicBezTo>
                    <a:pt x="660" y="453"/>
                    <a:pt x="694" y="418"/>
                    <a:pt x="700" y="387"/>
                  </a:cubicBezTo>
                  <a:cubicBezTo>
                    <a:pt x="704" y="366"/>
                    <a:pt x="680" y="352"/>
                    <a:pt x="651" y="371"/>
                  </a:cubicBezTo>
                  <a:cubicBezTo>
                    <a:pt x="618" y="392"/>
                    <a:pt x="591" y="429"/>
                    <a:pt x="588" y="480"/>
                  </a:cubicBezTo>
                  <a:cubicBezTo>
                    <a:pt x="548" y="499"/>
                    <a:pt x="500" y="511"/>
                    <a:pt x="514" y="475"/>
                  </a:cubicBezTo>
                  <a:cubicBezTo>
                    <a:pt x="533" y="430"/>
                    <a:pt x="581" y="358"/>
                    <a:pt x="636" y="281"/>
                  </a:cubicBezTo>
                  <a:cubicBezTo>
                    <a:pt x="721" y="276"/>
                    <a:pt x="851" y="271"/>
                    <a:pt x="866" y="272"/>
                  </a:cubicBezTo>
                  <a:cubicBezTo>
                    <a:pt x="887" y="274"/>
                    <a:pt x="901" y="279"/>
                    <a:pt x="886" y="298"/>
                  </a:cubicBezTo>
                  <a:cubicBezTo>
                    <a:pt x="881" y="305"/>
                    <a:pt x="884" y="306"/>
                    <a:pt x="890" y="302"/>
                  </a:cubicBezTo>
                  <a:cubicBezTo>
                    <a:pt x="904" y="293"/>
                    <a:pt x="919" y="258"/>
                    <a:pt x="869" y="259"/>
                  </a:cubicBezTo>
                  <a:cubicBezTo>
                    <a:pt x="744" y="262"/>
                    <a:pt x="690" y="265"/>
                    <a:pt x="649" y="266"/>
                  </a:cubicBezTo>
                  <a:cubicBezTo>
                    <a:pt x="654" y="259"/>
                    <a:pt x="675" y="234"/>
                    <a:pt x="678" y="228"/>
                  </a:cubicBezTo>
                  <a:cubicBezTo>
                    <a:pt x="686" y="214"/>
                    <a:pt x="670" y="201"/>
                    <a:pt x="657" y="215"/>
                  </a:cubicBezTo>
                  <a:cubicBezTo>
                    <a:pt x="641" y="234"/>
                    <a:pt x="634" y="245"/>
                    <a:pt x="618" y="266"/>
                  </a:cubicBezTo>
                  <a:cubicBezTo>
                    <a:pt x="588" y="268"/>
                    <a:pt x="498" y="265"/>
                    <a:pt x="495" y="231"/>
                  </a:cubicBezTo>
                  <a:cubicBezTo>
                    <a:pt x="494" y="224"/>
                    <a:pt x="490" y="222"/>
                    <a:pt x="489" y="229"/>
                  </a:cubicBezTo>
                  <a:cubicBezTo>
                    <a:pt x="483" y="264"/>
                    <a:pt x="508" y="281"/>
                    <a:pt x="607" y="280"/>
                  </a:cubicBezTo>
                  <a:cubicBezTo>
                    <a:pt x="572" y="331"/>
                    <a:pt x="540" y="379"/>
                    <a:pt x="507" y="435"/>
                  </a:cubicBezTo>
                  <a:cubicBezTo>
                    <a:pt x="465" y="467"/>
                    <a:pt x="414" y="516"/>
                    <a:pt x="410" y="485"/>
                  </a:cubicBezTo>
                  <a:cubicBezTo>
                    <a:pt x="408" y="463"/>
                    <a:pt x="409" y="444"/>
                    <a:pt x="410" y="407"/>
                  </a:cubicBezTo>
                  <a:cubicBezTo>
                    <a:pt x="440" y="385"/>
                    <a:pt x="517" y="330"/>
                    <a:pt x="518" y="354"/>
                  </a:cubicBezTo>
                  <a:cubicBezTo>
                    <a:pt x="518" y="360"/>
                    <a:pt x="524" y="361"/>
                    <a:pt x="525" y="356"/>
                  </a:cubicBezTo>
                  <a:cubicBezTo>
                    <a:pt x="534" y="315"/>
                    <a:pt x="449" y="359"/>
                    <a:pt x="409" y="397"/>
                  </a:cubicBezTo>
                  <a:cubicBezTo>
                    <a:pt x="408" y="377"/>
                    <a:pt x="411" y="363"/>
                    <a:pt x="401" y="355"/>
                  </a:cubicBezTo>
                  <a:cubicBezTo>
                    <a:pt x="397" y="351"/>
                    <a:pt x="370" y="358"/>
                    <a:pt x="369" y="363"/>
                  </a:cubicBezTo>
                  <a:cubicBezTo>
                    <a:pt x="368" y="368"/>
                    <a:pt x="366" y="369"/>
                    <a:pt x="372" y="367"/>
                  </a:cubicBezTo>
                  <a:cubicBezTo>
                    <a:pt x="386" y="361"/>
                    <a:pt x="382" y="389"/>
                    <a:pt x="383" y="414"/>
                  </a:cubicBezTo>
                  <a:cubicBezTo>
                    <a:pt x="260" y="525"/>
                    <a:pt x="44" y="661"/>
                    <a:pt x="35" y="481"/>
                  </a:cubicBezTo>
                  <a:cubicBezTo>
                    <a:pt x="28" y="346"/>
                    <a:pt x="208" y="273"/>
                    <a:pt x="229" y="267"/>
                  </a:cubicBezTo>
                  <a:cubicBezTo>
                    <a:pt x="250" y="261"/>
                    <a:pt x="264" y="258"/>
                    <a:pt x="264" y="258"/>
                  </a:cubicBezTo>
                  <a:cubicBezTo>
                    <a:pt x="264" y="258"/>
                    <a:pt x="264" y="258"/>
                    <a:pt x="264" y="258"/>
                  </a:cubicBezTo>
                  <a:cubicBezTo>
                    <a:pt x="264" y="258"/>
                    <a:pt x="264" y="258"/>
                    <a:pt x="264" y="258"/>
                  </a:cubicBezTo>
                  <a:cubicBezTo>
                    <a:pt x="265" y="258"/>
                    <a:pt x="271" y="257"/>
                    <a:pt x="277" y="257"/>
                  </a:cubicBezTo>
                  <a:cubicBezTo>
                    <a:pt x="280" y="257"/>
                    <a:pt x="282" y="256"/>
                    <a:pt x="284" y="255"/>
                  </a:cubicBezTo>
                  <a:cubicBezTo>
                    <a:pt x="286" y="255"/>
                    <a:pt x="287" y="254"/>
                    <a:pt x="288" y="253"/>
                  </a:cubicBezTo>
                  <a:cubicBezTo>
                    <a:pt x="289" y="252"/>
                    <a:pt x="290" y="250"/>
                    <a:pt x="290" y="246"/>
                  </a:cubicBezTo>
                  <a:cubicBezTo>
                    <a:pt x="290" y="244"/>
                    <a:pt x="290" y="244"/>
                    <a:pt x="290" y="244"/>
                  </a:cubicBezTo>
                  <a:cubicBezTo>
                    <a:pt x="290" y="241"/>
                    <a:pt x="289" y="238"/>
                    <a:pt x="288" y="237"/>
                  </a:cubicBezTo>
                  <a:cubicBezTo>
                    <a:pt x="286" y="235"/>
                    <a:pt x="285" y="235"/>
                    <a:pt x="284" y="235"/>
                  </a:cubicBezTo>
                  <a:cubicBezTo>
                    <a:pt x="280" y="235"/>
                    <a:pt x="252" y="235"/>
                    <a:pt x="249" y="235"/>
                  </a:cubicBezTo>
                  <a:cubicBezTo>
                    <a:pt x="228" y="229"/>
                    <a:pt x="197" y="190"/>
                    <a:pt x="217" y="143"/>
                  </a:cubicBezTo>
                  <a:cubicBezTo>
                    <a:pt x="239" y="91"/>
                    <a:pt x="344" y="33"/>
                    <a:pt x="408" y="24"/>
                  </a:cubicBezTo>
                  <a:cubicBezTo>
                    <a:pt x="502" y="16"/>
                    <a:pt x="513" y="62"/>
                    <a:pt x="465" y="123"/>
                  </a:cubicBezTo>
                  <a:cubicBezTo>
                    <a:pt x="451" y="140"/>
                    <a:pt x="475" y="151"/>
                    <a:pt x="483" y="141"/>
                  </a:cubicBezTo>
                  <a:cubicBezTo>
                    <a:pt x="553" y="57"/>
                    <a:pt x="491" y="0"/>
                    <a:pt x="403" y="9"/>
                  </a:cubicBezTo>
                  <a:cubicBezTo>
                    <a:pt x="361" y="13"/>
                    <a:pt x="219" y="64"/>
                    <a:pt x="191" y="141"/>
                  </a:cubicBezTo>
                  <a:cubicBezTo>
                    <a:pt x="164" y="214"/>
                    <a:pt x="216" y="249"/>
                    <a:pt x="216" y="249"/>
                  </a:cubicBezTo>
                  <a:cubicBezTo>
                    <a:pt x="216" y="249"/>
                    <a:pt x="216" y="250"/>
                    <a:pt x="217" y="250"/>
                  </a:cubicBezTo>
                  <a:cubicBezTo>
                    <a:pt x="216" y="250"/>
                    <a:pt x="215" y="250"/>
                    <a:pt x="215" y="251"/>
                  </a:cubicBezTo>
                  <a:cubicBezTo>
                    <a:pt x="212" y="252"/>
                    <a:pt x="210" y="252"/>
                    <a:pt x="210" y="252"/>
                  </a:cubicBezTo>
                  <a:cubicBezTo>
                    <a:pt x="169" y="265"/>
                    <a:pt x="118" y="292"/>
                    <a:pt x="77" y="329"/>
                  </a:cubicBezTo>
                  <a:cubicBezTo>
                    <a:pt x="37" y="367"/>
                    <a:pt x="5" y="416"/>
                    <a:pt x="2" y="475"/>
                  </a:cubicBezTo>
                  <a:cubicBezTo>
                    <a:pt x="0" y="527"/>
                    <a:pt x="17" y="557"/>
                    <a:pt x="37" y="572"/>
                  </a:cubicBezTo>
                  <a:cubicBezTo>
                    <a:pt x="57" y="588"/>
                    <a:pt x="80" y="591"/>
                    <a:pt x="90" y="591"/>
                  </a:cubicBezTo>
                  <a:cubicBezTo>
                    <a:pt x="170" y="593"/>
                    <a:pt x="270" y="519"/>
                    <a:pt x="383" y="430"/>
                  </a:cubicBezTo>
                  <a:cubicBezTo>
                    <a:pt x="383" y="430"/>
                    <a:pt x="381" y="486"/>
                    <a:pt x="392" y="501"/>
                  </a:cubicBezTo>
                  <a:close/>
                  <a:moveTo>
                    <a:pt x="1181" y="158"/>
                  </a:moveTo>
                  <a:cubicBezTo>
                    <a:pt x="1196" y="143"/>
                    <a:pt x="1213" y="144"/>
                    <a:pt x="1204" y="169"/>
                  </a:cubicBezTo>
                  <a:cubicBezTo>
                    <a:pt x="1180" y="238"/>
                    <a:pt x="1103" y="336"/>
                    <a:pt x="1039" y="399"/>
                  </a:cubicBezTo>
                  <a:cubicBezTo>
                    <a:pt x="1068" y="326"/>
                    <a:pt x="1142" y="197"/>
                    <a:pt x="1181" y="158"/>
                  </a:cubicBezTo>
                  <a:close/>
                  <a:moveTo>
                    <a:pt x="904" y="482"/>
                  </a:moveTo>
                  <a:cubicBezTo>
                    <a:pt x="919" y="447"/>
                    <a:pt x="990" y="363"/>
                    <a:pt x="1019" y="378"/>
                  </a:cubicBezTo>
                  <a:cubicBezTo>
                    <a:pt x="1009" y="400"/>
                    <a:pt x="1000" y="419"/>
                    <a:pt x="996" y="443"/>
                  </a:cubicBezTo>
                  <a:cubicBezTo>
                    <a:pt x="962" y="479"/>
                    <a:pt x="882" y="532"/>
                    <a:pt x="904" y="482"/>
                  </a:cubicBezTo>
                  <a:close/>
                  <a:moveTo>
                    <a:pt x="683" y="375"/>
                  </a:moveTo>
                  <a:cubicBezTo>
                    <a:pt x="706" y="391"/>
                    <a:pt x="633" y="456"/>
                    <a:pt x="610" y="466"/>
                  </a:cubicBezTo>
                  <a:cubicBezTo>
                    <a:pt x="612" y="450"/>
                    <a:pt x="668" y="365"/>
                    <a:pt x="683" y="3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3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231" y="1385455"/>
            <a:ext cx="11624364" cy="4429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3499321-BEA9-4740-8E81-2329F8843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E736E585-538D-8846-9955-85A8A6209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075" y="6418320"/>
            <a:ext cx="63718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78D"/>
                </a:solidFill>
                <a:latin typeface="Proxima Nova" panose="02000506030000020004" pitchFamily="2" charset="0"/>
              </a:defRPr>
            </a:lvl1pPr>
          </a:lstStyle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6A3357-C893-254A-8A21-1DA4C521FA7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31616" y="5803320"/>
            <a:ext cx="4956138" cy="10546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272B82-2CF5-244E-A0AB-D82B4E3A05C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987" y="6196767"/>
            <a:ext cx="1920240" cy="5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9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50" r:id="rId2"/>
    <p:sldLayoutId id="2147483671" r:id="rId3"/>
    <p:sldLayoutId id="2147483662" r:id="rId4"/>
    <p:sldLayoutId id="2147483652" r:id="rId5"/>
    <p:sldLayoutId id="2147483653" r:id="rId6"/>
    <p:sldLayoutId id="2147483657" r:id="rId7"/>
    <p:sldLayoutId id="2147483654" r:id="rId8"/>
    <p:sldLayoutId id="2147483655" r:id="rId9"/>
    <p:sldLayoutId id="214748368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effectLst/>
          <a:latin typeface="Proxima Nova" charset="0"/>
          <a:ea typeface="Proxima Nova" charset="0"/>
          <a:cs typeface="Proxima Nova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231" y="1385455"/>
            <a:ext cx="11624364" cy="4429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3499321-BEA9-4740-8E81-2329F8843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3" y="0"/>
            <a:ext cx="11624363" cy="120122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E736E585-538D-8846-9955-85A8A6209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075" y="6418324"/>
            <a:ext cx="63718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78D"/>
                </a:solidFill>
                <a:latin typeface="Proxima Nova" panose="02000506030000020004" pitchFamily="2" charset="0"/>
              </a:defRPr>
            </a:lvl1pPr>
          </a:lstStyle>
          <a:p>
            <a:fld id="{454E27F8-06A3-AC4F-B63F-20FAAF3BF1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6A3357-C893-254A-8A21-1DA4C521FA7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31618" y="5803320"/>
            <a:ext cx="4956138" cy="10546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272B82-2CF5-244E-A0AB-D82B4E3A05C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987" y="6196771"/>
            <a:ext cx="1920240" cy="5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7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6926" rtl="0" eaLnBrk="1" latinLnBrk="0" hangingPunct="1">
        <a:spcBef>
          <a:spcPct val="0"/>
        </a:spcBef>
        <a:buNone/>
        <a:defRPr sz="3998" b="1" kern="1200">
          <a:solidFill>
            <a:schemeClr val="tx1"/>
          </a:solidFill>
          <a:effectLst/>
          <a:latin typeface="Proxima Nova" charset="0"/>
          <a:ea typeface="Proxima Nova" charset="0"/>
          <a:cs typeface="Proxima Nova" charset="0"/>
        </a:defRPr>
      </a:lvl1pPr>
    </p:titleStyle>
    <p:bodyStyle>
      <a:lvl1pPr marL="0" indent="0" algn="l" defTabSz="456926" rtl="0" eaLnBrk="1" latinLnBrk="0" hangingPunct="1">
        <a:spcBef>
          <a:spcPct val="20000"/>
        </a:spcBef>
        <a:buFont typeface="Arial"/>
        <a:buNone/>
        <a:defRPr sz="3198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1pPr>
      <a:lvl2pPr marL="456926" indent="0" algn="l" defTabSz="456926" rtl="0" eaLnBrk="1" latinLnBrk="0" hangingPunct="1">
        <a:spcBef>
          <a:spcPct val="20000"/>
        </a:spcBef>
        <a:buFont typeface="Arial"/>
        <a:buNone/>
        <a:defRPr sz="2798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2pPr>
      <a:lvl3pPr marL="913852" indent="0" algn="l" defTabSz="456926" rtl="0" eaLnBrk="1" latinLnBrk="0" hangingPunct="1">
        <a:spcBef>
          <a:spcPct val="20000"/>
        </a:spcBef>
        <a:buFont typeface="Arial"/>
        <a:buNone/>
        <a:defRPr sz="2398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3pPr>
      <a:lvl4pPr marL="1370778" indent="0" algn="l" defTabSz="456926" rtl="0" eaLnBrk="1" latinLnBrk="0" hangingPunct="1">
        <a:spcBef>
          <a:spcPct val="20000"/>
        </a:spcBef>
        <a:buFont typeface="Arial"/>
        <a:buNone/>
        <a:defRPr sz="1998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4pPr>
      <a:lvl5pPr marL="1827703" indent="0" algn="l" defTabSz="456926" rtl="0" eaLnBrk="1" latinLnBrk="0" hangingPunct="1">
        <a:spcBef>
          <a:spcPct val="20000"/>
        </a:spcBef>
        <a:buFont typeface="Arial"/>
        <a:buNone/>
        <a:defRPr sz="1998" kern="1200">
          <a:solidFill>
            <a:schemeClr val="tx2">
              <a:lumMod val="75000"/>
            </a:schemeClr>
          </a:solidFill>
          <a:latin typeface="Proxima Nova" charset="0"/>
          <a:ea typeface="Proxima Nova" charset="0"/>
          <a:cs typeface="Proxima Nova" charset="0"/>
        </a:defRPr>
      </a:lvl5pPr>
      <a:lvl6pPr marL="2513092" indent="-228462" algn="l" defTabSz="456926" rtl="0" eaLnBrk="1" latinLnBrk="0" hangingPunct="1">
        <a:spcBef>
          <a:spcPct val="20000"/>
        </a:spcBef>
        <a:buFont typeface="Arial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6pPr>
      <a:lvl7pPr marL="2970017" indent="-228462" algn="l" defTabSz="456926" rtl="0" eaLnBrk="1" latinLnBrk="0" hangingPunct="1">
        <a:spcBef>
          <a:spcPct val="20000"/>
        </a:spcBef>
        <a:buFont typeface="Arial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7pPr>
      <a:lvl8pPr marL="3426943" indent="-228462" algn="l" defTabSz="456926" rtl="0" eaLnBrk="1" latinLnBrk="0" hangingPunct="1">
        <a:spcBef>
          <a:spcPct val="20000"/>
        </a:spcBef>
        <a:buFont typeface="Arial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8pPr>
      <a:lvl9pPr marL="3883868" indent="-228462" algn="l" defTabSz="456926" rtl="0" eaLnBrk="1" latinLnBrk="0" hangingPunct="1">
        <a:spcBef>
          <a:spcPct val="20000"/>
        </a:spcBef>
        <a:buFont typeface="Arial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926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852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8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3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8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4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45692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comments" Target="../comments/comment2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5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svg"/><Relationship Id="rId9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comments" Target="../comments/commen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68.sv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C14E-AC1A-3244-B8C8-8F2AAE79B3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1358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516DD-E2A3-48AC-A1F2-6F30D841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4036"/>
            <a:ext cx="12188825" cy="71720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0255B9-A4E1-4890-8C2F-4705A363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347" y="5803301"/>
            <a:ext cx="4956478" cy="1054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DD04D1-B5E9-46D6-B3A5-F394763CC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3372" y="6190281"/>
            <a:ext cx="1920406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9E582E-C3E8-4FF8-BAA6-B38B7389C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88825" cy="70397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1804C-80CA-4AB9-9511-CBE9ACB12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750" y="6226042"/>
            <a:ext cx="1895911" cy="52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42BB7B-C6AD-477E-9C30-6BF0CE7B7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10075" cy="857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CB1106-3ABF-4E24-A05D-4F36D70FD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59" y="1614343"/>
            <a:ext cx="3819525" cy="3943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89220E-834D-4F89-AA57-B68175FE2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1107" y="1614343"/>
            <a:ext cx="3381375" cy="1685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EF2086-CE80-447E-97DA-24D79E4DC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5383" y="3888509"/>
            <a:ext cx="3552825" cy="174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212165-2453-4FA4-BEDA-47FBB7C9D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5599" y="857250"/>
            <a:ext cx="385762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8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chemeClr val="bg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6" name="Content Placeholder 255">
            <a:extLst>
              <a:ext uri="{FF2B5EF4-FFF2-40B4-BE49-F238E27FC236}">
                <a16:creationId xmlns:a16="http://schemas.microsoft.com/office/drawing/2014/main" id="{B57DCE70-25CE-E14C-AF05-1E69A298E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4126" y="196584"/>
            <a:ext cx="3272898" cy="5570538"/>
          </a:xfrm>
        </p:spPr>
        <p:txBody>
          <a:bodyPr anchor="b" anchorCtr="0">
            <a:normAutofit fontScale="85000" lnSpcReduction="20000"/>
          </a:bodyPr>
          <a:lstStyle/>
          <a:p>
            <a:pPr lvl="0" algn="ctr"/>
            <a:r>
              <a:rPr lang="en-US" sz="1800" b="1" dirty="0">
                <a:solidFill>
                  <a:schemeClr val="tx1"/>
                </a:solidFill>
              </a:rPr>
              <a:t>1973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AdventHealth was established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50</a:t>
            </a:r>
          </a:p>
          <a:p>
            <a:pPr algn="ctr"/>
            <a:r>
              <a:rPr lang="en-US" sz="1800" dirty="0">
                <a:solidFill>
                  <a:schemeClr val="accent1"/>
                </a:solidFill>
              </a:rPr>
              <a:t>●</a:t>
            </a:r>
            <a:r>
              <a:rPr lang="en-US" sz="1800" dirty="0">
                <a:solidFill>
                  <a:schemeClr val="tx2"/>
                </a:solidFill>
              </a:rPr>
              <a:t> Hospital campuses operated in nine states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80,000+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Employees and physicians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5.5 million +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Patients served annually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10</a:t>
            </a:r>
          </a:p>
          <a:p>
            <a:pPr algn="ctr"/>
            <a:r>
              <a:rPr lang="en-US" sz="1800" dirty="0">
                <a:solidFill>
                  <a:schemeClr val="accent6"/>
                </a:solidFill>
              </a:rPr>
              <a:t>●</a:t>
            </a:r>
            <a:r>
              <a:rPr lang="en-US" sz="1800" dirty="0">
                <a:solidFill>
                  <a:schemeClr val="tx2"/>
                </a:solidFill>
              </a:rPr>
              <a:t> Skilled nursing facilities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17</a:t>
            </a:r>
          </a:p>
          <a:p>
            <a:pPr algn="ctr"/>
            <a:r>
              <a:rPr lang="en-US" sz="1800" dirty="0">
                <a:solidFill>
                  <a:schemeClr val="accent3"/>
                </a:solidFill>
              </a:rPr>
              <a:t>●</a:t>
            </a:r>
            <a:r>
              <a:rPr lang="en-US" sz="1800" dirty="0">
                <a:solidFill>
                  <a:schemeClr val="tx2"/>
                </a:solidFill>
              </a:rPr>
              <a:t> Home health and hospice agencies</a:t>
            </a:r>
          </a:p>
          <a:p>
            <a:pPr algn="ctr"/>
            <a:endParaRPr lang="en-US" sz="1800" dirty="0">
              <a:solidFill>
                <a:schemeClr val="tx2"/>
              </a:solidFill>
            </a:endParaRP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Currently one of the largest non-for-profit Protestant health care providers.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FAA4737-3E1D-1441-8D5C-143171F49339}"/>
              </a:ext>
            </a:extLst>
          </p:cNvPr>
          <p:cNvGrpSpPr/>
          <p:nvPr/>
        </p:nvGrpSpPr>
        <p:grpSpPr>
          <a:xfrm>
            <a:off x="1311072" y="2301113"/>
            <a:ext cx="4829769" cy="3997089"/>
            <a:chOff x="1311072" y="2301113"/>
            <a:chExt cx="4829769" cy="3997089"/>
          </a:xfrm>
          <a:solidFill>
            <a:schemeClr val="accent1"/>
          </a:solidFill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99211B41-D58C-4D41-BE72-9B22BC1577C5}"/>
                </a:ext>
              </a:extLst>
            </p:cNvPr>
            <p:cNvGrpSpPr/>
            <p:nvPr/>
          </p:nvGrpSpPr>
          <p:grpSpPr>
            <a:xfrm>
              <a:off x="5569947" y="5638859"/>
              <a:ext cx="518282" cy="659343"/>
              <a:chOff x="6224588" y="4948418"/>
              <a:chExt cx="582612" cy="741182"/>
            </a:xfrm>
            <a:grpFill/>
          </p:grpSpPr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FCB808F4-1709-DB44-A509-D74480478856}"/>
                  </a:ext>
                </a:extLst>
              </p:cNvPr>
              <p:cNvSpPr/>
              <p:nvPr/>
            </p:nvSpPr>
            <p:spPr bwMode="auto">
              <a:xfrm>
                <a:off x="6678613" y="5603875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E1117C36-8D15-2A4A-9161-C4B6D424C311}"/>
                  </a:ext>
                </a:extLst>
              </p:cNvPr>
              <p:cNvSpPr/>
              <p:nvPr/>
            </p:nvSpPr>
            <p:spPr bwMode="auto">
              <a:xfrm>
                <a:off x="6635750" y="5534025"/>
                <a:ext cx="87313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1B411CE-5FE0-6C4A-B807-7F8498C6A2B3}"/>
                  </a:ext>
                </a:extLst>
              </p:cNvPr>
              <p:cNvSpPr/>
              <p:nvPr/>
            </p:nvSpPr>
            <p:spPr bwMode="auto">
              <a:xfrm>
                <a:off x="6721475" y="5534025"/>
                <a:ext cx="85725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00329614-9380-844C-BF11-C2E7C93DEAF1}"/>
                  </a:ext>
                </a:extLst>
              </p:cNvPr>
              <p:cNvSpPr/>
              <p:nvPr/>
            </p:nvSpPr>
            <p:spPr bwMode="auto">
              <a:xfrm>
                <a:off x="6346825" y="5408613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14644E5A-C402-1F45-A427-DEC342AA5997}"/>
                  </a:ext>
                </a:extLst>
              </p:cNvPr>
              <p:cNvSpPr/>
              <p:nvPr/>
            </p:nvSpPr>
            <p:spPr bwMode="auto">
              <a:xfrm>
                <a:off x="6303963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3870FFAB-43A8-944A-BD78-2D9A5EA3B426}"/>
                  </a:ext>
                </a:extLst>
              </p:cNvPr>
              <p:cNvSpPr/>
              <p:nvPr/>
            </p:nvSpPr>
            <p:spPr bwMode="auto">
              <a:xfrm>
                <a:off x="63896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271F1901-E658-1942-A823-D7CB3211EC84}"/>
                  </a:ext>
                </a:extLst>
              </p:cNvPr>
              <p:cNvSpPr/>
              <p:nvPr/>
            </p:nvSpPr>
            <p:spPr bwMode="auto">
              <a:xfrm>
                <a:off x="6430963" y="5408613"/>
                <a:ext cx="87312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B7F9040E-FDC1-C042-96BD-C19C1D652899}"/>
                  </a:ext>
                </a:extLst>
              </p:cNvPr>
              <p:cNvSpPr/>
              <p:nvPr/>
            </p:nvSpPr>
            <p:spPr bwMode="auto">
              <a:xfrm>
                <a:off x="6346825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075F063A-CEF9-284A-ABBC-232568DCD01E}"/>
                  </a:ext>
                </a:extLst>
              </p:cNvPr>
              <p:cNvSpPr/>
              <p:nvPr/>
            </p:nvSpPr>
            <p:spPr bwMode="auto">
              <a:xfrm>
                <a:off x="6432550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51B7FA08-399D-2F4B-8D82-834115911A18}"/>
                  </a:ext>
                </a:extLst>
              </p:cNvPr>
              <p:cNvSpPr/>
              <p:nvPr/>
            </p:nvSpPr>
            <p:spPr bwMode="auto">
              <a:xfrm>
                <a:off x="6470650" y="5340350"/>
                <a:ext cx="87313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F6261778-C5E1-D144-96CB-793385E57DD4}"/>
                  </a:ext>
                </a:extLst>
              </p:cNvPr>
              <p:cNvSpPr/>
              <p:nvPr/>
            </p:nvSpPr>
            <p:spPr bwMode="auto">
              <a:xfrm>
                <a:off x="6270625" y="5262563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D668907E-9DEF-8B4B-AD3C-6EAAA4EF82BA}"/>
                  </a:ext>
                </a:extLst>
              </p:cNvPr>
              <p:cNvSpPr/>
              <p:nvPr/>
            </p:nvSpPr>
            <p:spPr bwMode="auto">
              <a:xfrm>
                <a:off x="62245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89806F30-DA7B-0E45-8E14-A51D6E05F867}"/>
                  </a:ext>
                </a:extLst>
              </p:cNvPr>
              <p:cNvSpPr/>
              <p:nvPr/>
            </p:nvSpPr>
            <p:spPr bwMode="auto">
              <a:xfrm>
                <a:off x="6267450" y="5408613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6A30585B-221F-C24F-9E23-3F25FD00A8F4}"/>
                  </a:ext>
                </a:extLst>
              </p:cNvPr>
              <p:cNvSpPr/>
              <p:nvPr/>
            </p:nvSpPr>
            <p:spPr bwMode="auto">
              <a:xfrm>
                <a:off x="6312245" y="4948418"/>
                <a:ext cx="85726" cy="85726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3DFCF03E-2F96-9642-A5F4-4284CF69C255}"/>
                </a:ext>
              </a:extLst>
            </p:cNvPr>
            <p:cNvGrpSpPr/>
            <p:nvPr/>
          </p:nvGrpSpPr>
          <p:grpSpPr>
            <a:xfrm>
              <a:off x="5105689" y="3989235"/>
              <a:ext cx="481562" cy="797901"/>
              <a:chOff x="5713413" y="3094038"/>
              <a:chExt cx="541335" cy="896937"/>
            </a:xfrm>
            <a:grpFill/>
          </p:grpSpPr>
          <p:grpSp>
            <p:nvGrpSpPr>
              <p:cNvPr id="297" name="Group 60">
                <a:extLst>
                  <a:ext uri="{FF2B5EF4-FFF2-40B4-BE49-F238E27FC236}">
                    <a16:creationId xmlns:a16="http://schemas.microsoft.com/office/drawing/2014/main" id="{7F334AEB-F625-6944-9F76-9E0B11E58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3413" y="3743325"/>
                <a:ext cx="146050" cy="247650"/>
                <a:chOff x="5714101" y="3743313"/>
                <a:chExt cx="145227" cy="248215"/>
              </a:xfrm>
              <a:grpFill/>
            </p:grpSpPr>
            <p:sp>
              <p:nvSpPr>
                <p:cNvPr id="301" name="Oval 300">
                  <a:extLst>
                    <a:ext uri="{FF2B5EF4-FFF2-40B4-BE49-F238E27FC236}">
                      <a16:creationId xmlns:a16="http://schemas.microsoft.com/office/drawing/2014/main" id="{04FC82D6-4555-B046-B035-FBFA7490AE70}"/>
                    </a:ext>
                  </a:extLst>
                </p:cNvPr>
                <p:cNvSpPr/>
                <p:nvPr/>
              </p:nvSpPr>
              <p:spPr>
                <a:xfrm>
                  <a:off x="5714101" y="3743313"/>
                  <a:ext cx="86820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2" name="Oval 301">
                  <a:extLst>
                    <a:ext uri="{FF2B5EF4-FFF2-40B4-BE49-F238E27FC236}">
                      <a16:creationId xmlns:a16="http://schemas.microsoft.com/office/drawing/2014/main" id="{1552A75E-3B11-6E4A-A695-4DE396726540}"/>
                    </a:ext>
                  </a:extLst>
                </p:cNvPr>
                <p:cNvSpPr/>
                <p:nvPr/>
              </p:nvSpPr>
              <p:spPr>
                <a:xfrm>
                  <a:off x="5772507" y="3905607"/>
                  <a:ext cx="86821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8" name="Group 59">
                <a:extLst>
                  <a:ext uri="{FF2B5EF4-FFF2-40B4-BE49-F238E27FC236}">
                    <a16:creationId xmlns:a16="http://schemas.microsoft.com/office/drawing/2014/main" id="{3FA1AE23-5258-054F-BAF7-7B41429EE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02311" y="3094038"/>
                <a:ext cx="452437" cy="512762"/>
                <a:chOff x="5802833" y="3094163"/>
                <a:chExt cx="451583" cy="513274"/>
              </a:xfrm>
              <a:grpFill/>
            </p:grpSpPr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6B2195C3-362D-B041-85A5-9D17791BF5C4}"/>
                    </a:ext>
                  </a:extLst>
                </p:cNvPr>
                <p:cNvSpPr/>
                <p:nvPr/>
              </p:nvSpPr>
              <p:spPr>
                <a:xfrm>
                  <a:off x="6168853" y="3521626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0" name="Oval 299">
                  <a:extLst>
                    <a:ext uri="{FF2B5EF4-FFF2-40B4-BE49-F238E27FC236}">
                      <a16:creationId xmlns:a16="http://schemas.microsoft.com/office/drawing/2014/main" id="{621AC0E3-1F09-6E4D-8FD7-536120AC9F36}"/>
                    </a:ext>
                  </a:extLst>
                </p:cNvPr>
                <p:cNvSpPr/>
                <p:nvPr/>
              </p:nvSpPr>
              <p:spPr>
                <a:xfrm>
                  <a:off x="5802833" y="3094163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6776DA32-9DE5-434C-894B-0EA7000B1A68}"/>
                </a:ext>
              </a:extLst>
            </p:cNvPr>
            <p:cNvGrpSpPr/>
            <p:nvPr/>
          </p:nvGrpSpPr>
          <p:grpSpPr>
            <a:xfrm>
              <a:off x="4288017" y="2949844"/>
              <a:ext cx="206182" cy="187825"/>
              <a:chOff x="4288017" y="2949844"/>
              <a:chExt cx="206182" cy="187825"/>
            </a:xfrm>
            <a:grpFill/>
          </p:grpSpPr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4DE5AADA-DED6-484F-9DC8-86DB3247F64E}"/>
                  </a:ext>
                </a:extLst>
              </p:cNvPr>
              <p:cNvSpPr/>
              <p:nvPr/>
            </p:nvSpPr>
            <p:spPr bwMode="auto">
              <a:xfrm rot="16200000">
                <a:off x="4354392" y="2949844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F181F973-17B5-6548-B0DB-EA52832BCC4A}"/>
                  </a:ext>
                </a:extLst>
              </p:cNvPr>
              <p:cNvSpPr/>
              <p:nvPr/>
            </p:nvSpPr>
            <p:spPr bwMode="auto">
              <a:xfrm rot="16200000">
                <a:off x="4354392" y="3023279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34D5CA75-456E-C140-A6F3-29F08312E223}"/>
                  </a:ext>
                </a:extLst>
              </p:cNvPr>
              <p:cNvSpPr/>
              <p:nvPr/>
            </p:nvSpPr>
            <p:spPr bwMode="auto">
              <a:xfrm rot="16200000">
                <a:off x="4288723" y="3060703"/>
                <a:ext cx="76260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E16254F5-4D46-B94B-B24E-9579E86C7A97}"/>
                  </a:ext>
                </a:extLst>
              </p:cNvPr>
              <p:cNvSpPr/>
              <p:nvPr/>
            </p:nvSpPr>
            <p:spPr bwMode="auto">
              <a:xfrm rot="16200000">
                <a:off x="4417940" y="2983737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32F0885B-5D37-854F-9952-1A40113C199F}"/>
                </a:ext>
              </a:extLst>
            </p:cNvPr>
            <p:cNvGrpSpPr/>
            <p:nvPr/>
          </p:nvGrpSpPr>
          <p:grpSpPr>
            <a:xfrm>
              <a:off x="3272637" y="2301113"/>
              <a:ext cx="525342" cy="1351488"/>
              <a:chOff x="3272637" y="2301113"/>
              <a:chExt cx="525342" cy="1351488"/>
            </a:xfrm>
            <a:grpFill/>
          </p:grpSpPr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4A5A071C-5CC8-6E40-971B-4C79A0EB2945}"/>
                  </a:ext>
                </a:extLst>
              </p:cNvPr>
              <p:cNvSpPr/>
              <p:nvPr/>
            </p:nvSpPr>
            <p:spPr bwMode="auto">
              <a:xfrm>
                <a:off x="3721720" y="2301113"/>
                <a:ext cx="76259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7CAAE2F3-02E2-7B48-800A-8B099F1816E9}"/>
                  </a:ext>
                </a:extLst>
              </p:cNvPr>
              <p:cNvSpPr/>
              <p:nvPr/>
            </p:nvSpPr>
            <p:spPr>
              <a:xfrm>
                <a:off x="3272637" y="3574930"/>
                <a:ext cx="76260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0" name="Group 41">
              <a:extLst>
                <a:ext uri="{FF2B5EF4-FFF2-40B4-BE49-F238E27FC236}">
                  <a16:creationId xmlns:a16="http://schemas.microsoft.com/office/drawing/2014/main" id="{80F6413C-A9C6-254A-8CB3-EC7029170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1072" y="3493546"/>
              <a:ext cx="238664" cy="220305"/>
              <a:chOff x="1447395" y="2537078"/>
              <a:chExt cx="269034" cy="246744"/>
            </a:xfrm>
            <a:grpFill/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63B3B350-665B-5E41-BA32-00CF0D7CD672}"/>
                  </a:ext>
                </a:extLst>
              </p:cNvPr>
              <p:cNvSpPr/>
              <p:nvPr/>
            </p:nvSpPr>
            <p:spPr>
              <a:xfrm>
                <a:off x="1515848" y="2619326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1E8F0534-0F20-2540-93DB-E1A6D6523F3F}"/>
                  </a:ext>
                </a:extLst>
              </p:cNvPr>
              <p:cNvSpPr/>
              <p:nvPr/>
            </p:nvSpPr>
            <p:spPr>
              <a:xfrm>
                <a:off x="1549278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08295368-0D82-0140-9848-84783AF697AE}"/>
                  </a:ext>
                </a:extLst>
              </p:cNvPr>
              <p:cNvSpPr/>
              <p:nvPr/>
            </p:nvSpPr>
            <p:spPr>
              <a:xfrm>
                <a:off x="1630466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6D5B7AFA-C7D0-BA4D-B440-D170B8DC9F0B}"/>
                  </a:ext>
                </a:extLst>
              </p:cNvPr>
              <p:cNvSpPr/>
              <p:nvPr/>
            </p:nvSpPr>
            <p:spPr>
              <a:xfrm>
                <a:off x="1447395" y="2537078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D036041E-C475-D649-81F7-12264237B653}"/>
                  </a:ext>
                </a:extLst>
              </p:cNvPr>
              <p:cNvSpPr/>
              <p:nvPr/>
            </p:nvSpPr>
            <p:spPr>
              <a:xfrm>
                <a:off x="1598627" y="2619326"/>
                <a:ext cx="87555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6" name="Group 57">
              <a:extLst>
                <a:ext uri="{FF2B5EF4-FFF2-40B4-BE49-F238E27FC236}">
                  <a16:creationId xmlns:a16="http://schemas.microsoft.com/office/drawing/2014/main" id="{6A18FF2A-C20E-7943-AAF0-87584B0EF7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996" y="5102061"/>
              <a:ext cx="412189" cy="433550"/>
              <a:chOff x="2840931" y="4344777"/>
              <a:chExt cx="464654" cy="487249"/>
            </a:xfrm>
            <a:grpFill/>
          </p:grpSpPr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1DA3B42F-2164-274B-B968-3771CD5C7B40}"/>
                  </a:ext>
                </a:extLst>
              </p:cNvPr>
              <p:cNvSpPr/>
              <p:nvPr/>
            </p:nvSpPr>
            <p:spPr>
              <a:xfrm>
                <a:off x="2950777" y="4716165"/>
                <a:ext cx="85966" cy="8570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6BBF7D2E-0726-F448-AD90-E24DC2C04C9E}"/>
                  </a:ext>
                </a:extLst>
              </p:cNvPr>
              <p:cNvSpPr/>
              <p:nvPr/>
            </p:nvSpPr>
            <p:spPr>
              <a:xfrm>
                <a:off x="2840931" y="4744734"/>
                <a:ext cx="85966" cy="8729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11B2A07D-FA95-AC47-B697-CB92AF2494C2}"/>
                  </a:ext>
                </a:extLst>
              </p:cNvPr>
              <p:cNvSpPr/>
              <p:nvPr/>
            </p:nvSpPr>
            <p:spPr>
              <a:xfrm>
                <a:off x="3218027" y="4419205"/>
                <a:ext cx="87558" cy="85706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AA719907-F445-974A-ACC0-2E44BB7CB737}"/>
                  </a:ext>
                </a:extLst>
              </p:cNvPr>
              <p:cNvSpPr/>
              <p:nvPr/>
            </p:nvSpPr>
            <p:spPr>
              <a:xfrm>
                <a:off x="3122710" y="4344777"/>
                <a:ext cx="85966" cy="8570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8DE1C81D-81D2-B746-AD44-073CE65F6ABD}"/>
                </a:ext>
              </a:extLst>
            </p:cNvPr>
            <p:cNvGrpSpPr/>
            <p:nvPr/>
          </p:nvGrpSpPr>
          <p:grpSpPr>
            <a:xfrm>
              <a:off x="5870758" y="5833589"/>
              <a:ext cx="270083" cy="225950"/>
              <a:chOff x="5870758" y="5833589"/>
              <a:chExt cx="270083" cy="225950"/>
            </a:xfrm>
            <a:grpFill/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C9BA752A-A39A-9146-95CE-F5C153DF0CEB}"/>
                  </a:ext>
                </a:extLst>
              </p:cNvPr>
              <p:cNvSpPr/>
              <p:nvPr/>
            </p:nvSpPr>
            <p:spPr bwMode="auto">
              <a:xfrm>
                <a:off x="5908887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EACF9330-2B9B-864E-8747-FE9F0E8FFB1D}"/>
                  </a:ext>
                </a:extLst>
              </p:cNvPr>
              <p:cNvSpPr/>
              <p:nvPr/>
            </p:nvSpPr>
            <p:spPr bwMode="auto">
              <a:xfrm>
                <a:off x="5870758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14F2B8EE-93C2-644E-B7FC-416C160934D0}"/>
                  </a:ext>
                </a:extLst>
              </p:cNvPr>
              <p:cNvSpPr/>
              <p:nvPr/>
            </p:nvSpPr>
            <p:spPr bwMode="auto">
              <a:xfrm>
                <a:off x="5945604" y="5857592"/>
                <a:ext cx="77672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AB1B90C9-E8DD-054F-9585-33A825CC1B43}"/>
                  </a:ext>
                </a:extLst>
              </p:cNvPr>
              <p:cNvSpPr/>
              <p:nvPr/>
            </p:nvSpPr>
            <p:spPr bwMode="auto">
              <a:xfrm>
                <a:off x="5983735" y="5918318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2" name="Oval 291">
                <a:extLst>
                  <a:ext uri="{FF2B5EF4-FFF2-40B4-BE49-F238E27FC236}">
                    <a16:creationId xmlns:a16="http://schemas.microsoft.com/office/drawing/2014/main" id="{90C7179A-2A54-E347-82EC-47BFE4D85FD3}"/>
                  </a:ext>
                </a:extLst>
              </p:cNvPr>
              <p:cNvSpPr/>
              <p:nvPr/>
            </p:nvSpPr>
            <p:spPr bwMode="auto">
              <a:xfrm>
                <a:off x="6019039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2DC78C5-8825-1449-8AE7-4684EE339EE8}"/>
                  </a:ext>
                </a:extLst>
              </p:cNvPr>
              <p:cNvSpPr/>
              <p:nvPr/>
            </p:nvSpPr>
            <p:spPr bwMode="auto">
              <a:xfrm>
                <a:off x="5945604" y="5983280"/>
                <a:ext cx="77672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D926689D-DABA-C64E-AF47-940767EFD51C}"/>
                  </a:ext>
                </a:extLst>
              </p:cNvPr>
              <p:cNvSpPr/>
              <p:nvPr/>
            </p:nvSpPr>
            <p:spPr bwMode="auto">
              <a:xfrm>
                <a:off x="6057170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23913BF0-5539-2E44-AB9C-405D5C88FCEC}"/>
                  </a:ext>
                </a:extLst>
              </p:cNvPr>
              <p:cNvSpPr/>
              <p:nvPr/>
            </p:nvSpPr>
            <p:spPr bwMode="auto">
              <a:xfrm>
                <a:off x="6016215" y="5979043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1447DD13-030E-2C48-9EAA-1D8FB170FE69}"/>
                  </a:ext>
                </a:extLst>
              </p:cNvPr>
              <p:cNvSpPr/>
              <p:nvPr/>
            </p:nvSpPr>
            <p:spPr bwMode="auto">
              <a:xfrm>
                <a:off x="6063170" y="5833589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3145414F-9445-2944-853A-C32123F3EE33}"/>
                </a:ext>
              </a:extLst>
            </p:cNvPr>
            <p:cNvGrpSpPr/>
            <p:nvPr/>
          </p:nvGrpSpPr>
          <p:grpSpPr>
            <a:xfrm>
              <a:off x="5775903" y="5625638"/>
              <a:ext cx="331045" cy="246876"/>
              <a:chOff x="5775903" y="5625638"/>
              <a:chExt cx="331045" cy="246876"/>
            </a:xfrm>
            <a:grpFill/>
          </p:grpSpPr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BFC876AA-8B2D-7140-BB6B-F3D096D1C1E4}"/>
                  </a:ext>
                </a:extLst>
              </p:cNvPr>
              <p:cNvSpPr/>
              <p:nvPr/>
            </p:nvSpPr>
            <p:spPr bwMode="auto">
              <a:xfrm>
                <a:off x="5912062" y="5686364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95687302-1896-7E43-B655-B2C90BD5287C}"/>
                  </a:ext>
                </a:extLst>
              </p:cNvPr>
              <p:cNvSpPr/>
              <p:nvPr/>
            </p:nvSpPr>
            <p:spPr bwMode="auto">
              <a:xfrm>
                <a:off x="5873933" y="5625638"/>
                <a:ext cx="76259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6F1879A9-2B6F-0547-9156-D12E60890C44}"/>
                  </a:ext>
                </a:extLst>
              </p:cNvPr>
              <p:cNvSpPr/>
              <p:nvPr/>
            </p:nvSpPr>
            <p:spPr bwMode="auto">
              <a:xfrm>
                <a:off x="5948780" y="5625638"/>
                <a:ext cx="77672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CE78623D-CD96-3246-AC0F-85463A0627FF}"/>
                  </a:ext>
                </a:extLst>
              </p:cNvPr>
              <p:cNvSpPr/>
              <p:nvPr/>
            </p:nvSpPr>
            <p:spPr bwMode="auto">
              <a:xfrm>
                <a:off x="5986910" y="5686364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4AA53A01-F1BD-E74B-835D-DEC69E035424}"/>
                  </a:ext>
                </a:extLst>
              </p:cNvPr>
              <p:cNvSpPr/>
              <p:nvPr/>
            </p:nvSpPr>
            <p:spPr bwMode="auto">
              <a:xfrm>
                <a:off x="5955841" y="5756975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FBA56E7A-1F60-B044-86A0-F76CD16FC477}"/>
                  </a:ext>
                </a:extLst>
              </p:cNvPr>
              <p:cNvSpPr/>
              <p:nvPr/>
            </p:nvSpPr>
            <p:spPr bwMode="auto">
              <a:xfrm>
                <a:off x="5821989" y="5794843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19485A3D-B81B-1548-A45C-B67A5D085CFC}"/>
                  </a:ext>
                </a:extLst>
              </p:cNvPr>
              <p:cNvSpPr/>
              <p:nvPr/>
            </p:nvSpPr>
            <p:spPr bwMode="auto">
              <a:xfrm>
                <a:off x="6029277" y="5765798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A524D2B2-C4F2-554C-A010-4794046E56A7}"/>
                  </a:ext>
                </a:extLst>
              </p:cNvPr>
              <p:cNvSpPr/>
              <p:nvPr/>
            </p:nvSpPr>
            <p:spPr bwMode="auto">
              <a:xfrm>
                <a:off x="5775903" y="5704535"/>
                <a:ext cx="76260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BFA5DBED-8BAC-B847-AE75-7214C180D89B}"/>
              </a:ext>
            </a:extLst>
          </p:cNvPr>
          <p:cNvGrpSpPr/>
          <p:nvPr/>
        </p:nvGrpSpPr>
        <p:grpSpPr>
          <a:xfrm>
            <a:off x="2594035" y="3571178"/>
            <a:ext cx="3532410" cy="2604140"/>
            <a:chOff x="2916773" y="2656447"/>
            <a:chExt cx="3945236" cy="2908481"/>
          </a:xfrm>
          <a:solidFill>
            <a:schemeClr val="accent3"/>
          </a:solidFill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D2557102-8A30-B642-A9E3-09E9C662B585}"/>
                </a:ext>
              </a:extLst>
            </p:cNvPr>
            <p:cNvSpPr/>
            <p:nvPr/>
          </p:nvSpPr>
          <p:spPr>
            <a:xfrm>
              <a:off x="3136063" y="4358454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C43D7AC-8FAE-B84A-A218-6C936544FB1C}"/>
                </a:ext>
              </a:extLst>
            </p:cNvPr>
            <p:cNvSpPr/>
            <p:nvPr/>
          </p:nvSpPr>
          <p:spPr>
            <a:xfrm>
              <a:off x="3640957" y="2656447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FFB0DD3-0B99-C548-872A-0FAF15753246}"/>
                </a:ext>
              </a:extLst>
            </p:cNvPr>
            <p:cNvSpPr/>
            <p:nvPr/>
          </p:nvSpPr>
          <p:spPr>
            <a:xfrm>
              <a:off x="3636715" y="2749910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617BDBB-BE1B-F94B-8355-CAF0D1021B29}"/>
                </a:ext>
              </a:extLst>
            </p:cNvPr>
            <p:cNvSpPr/>
            <p:nvPr/>
          </p:nvSpPr>
          <p:spPr>
            <a:xfrm>
              <a:off x="5279668" y="299272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779C28C3-C570-D44F-80F8-FF489A9C59CC}"/>
                </a:ext>
              </a:extLst>
            </p:cNvPr>
            <p:cNvSpPr/>
            <p:nvPr/>
          </p:nvSpPr>
          <p:spPr>
            <a:xfrm>
              <a:off x="5179672" y="3122358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F1A9C33-81F8-DC4A-BD64-0FD67D64AF15}"/>
                </a:ext>
              </a:extLst>
            </p:cNvPr>
            <p:cNvSpPr/>
            <p:nvPr/>
          </p:nvSpPr>
          <p:spPr>
            <a:xfrm>
              <a:off x="5085247" y="312515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E101D26-EF73-DB4C-BB53-22FDF9DF1A1F}"/>
                </a:ext>
              </a:extLst>
            </p:cNvPr>
            <p:cNvSpPr/>
            <p:nvPr/>
          </p:nvSpPr>
          <p:spPr>
            <a:xfrm>
              <a:off x="4974057" y="3045665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3C25921D-06D4-AB4F-B51D-29B7EBC7F87E}"/>
                </a:ext>
              </a:extLst>
            </p:cNvPr>
            <p:cNvSpPr/>
            <p:nvPr/>
          </p:nvSpPr>
          <p:spPr>
            <a:xfrm>
              <a:off x="4848136" y="315182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9B796B07-6A96-7E4E-AFF0-FBB819A5FE2D}"/>
                </a:ext>
              </a:extLst>
            </p:cNvPr>
            <p:cNvSpPr/>
            <p:nvPr/>
          </p:nvSpPr>
          <p:spPr>
            <a:xfrm>
              <a:off x="6595093" y="5488235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EDC477BC-C624-9F48-AEF0-01F0FEF7AA2F}"/>
                </a:ext>
              </a:extLst>
            </p:cNvPr>
            <p:cNvSpPr/>
            <p:nvPr/>
          </p:nvSpPr>
          <p:spPr>
            <a:xfrm>
              <a:off x="6746981" y="5199818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A5B84C43-9B26-9445-B963-F7931E5EA1F3}"/>
                </a:ext>
              </a:extLst>
            </p:cNvPr>
            <p:cNvSpPr/>
            <p:nvPr/>
          </p:nvSpPr>
          <p:spPr>
            <a:xfrm>
              <a:off x="6785316" y="5276511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75B7F0C-6A44-B643-AD2E-6C9F630B5CBB}"/>
                </a:ext>
              </a:extLst>
            </p:cNvPr>
            <p:cNvSpPr/>
            <p:nvPr/>
          </p:nvSpPr>
          <p:spPr>
            <a:xfrm>
              <a:off x="6705117" y="5264019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1036EB16-9236-2146-834C-A07BA1AA0D93}"/>
                </a:ext>
              </a:extLst>
            </p:cNvPr>
            <p:cNvSpPr/>
            <p:nvPr/>
          </p:nvSpPr>
          <p:spPr>
            <a:xfrm>
              <a:off x="6746981" y="5339202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AA9CFBB-8707-854D-B56F-0D8EF6A535A0}"/>
                </a:ext>
              </a:extLst>
            </p:cNvPr>
            <p:cNvSpPr/>
            <p:nvPr/>
          </p:nvSpPr>
          <p:spPr>
            <a:xfrm>
              <a:off x="2916773" y="5015101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A0C3E59-6897-9649-B676-697FE6A4D44F}"/>
                </a:ext>
              </a:extLst>
            </p:cNvPr>
            <p:cNvSpPr/>
            <p:nvPr/>
          </p:nvSpPr>
          <p:spPr>
            <a:xfrm>
              <a:off x="6581235" y="541981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01" name="Title 3">
            <a:extLst>
              <a:ext uri="{FF2B5EF4-FFF2-40B4-BE49-F238E27FC236}">
                <a16:creationId xmlns:a16="http://schemas.microsoft.com/office/drawing/2014/main" id="{EEF946ED-600C-F243-B08B-0A0F007D1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7119279C-D02A-9A41-B314-9E4EE631E80D}"/>
              </a:ext>
            </a:extLst>
          </p:cNvPr>
          <p:cNvGrpSpPr/>
          <p:nvPr/>
        </p:nvGrpSpPr>
        <p:grpSpPr>
          <a:xfrm>
            <a:off x="2685987" y="2920569"/>
            <a:ext cx="3379942" cy="3208465"/>
            <a:chOff x="2921298" y="1898953"/>
            <a:chExt cx="3862268" cy="3666321"/>
          </a:xfrm>
          <a:solidFill>
            <a:schemeClr val="accent6"/>
          </a:solidFill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0B5AC929-A327-BC49-8BB5-05BA8DDC6454}"/>
                </a:ext>
              </a:extLst>
            </p:cNvPr>
            <p:cNvSpPr/>
            <p:nvPr/>
          </p:nvSpPr>
          <p:spPr>
            <a:xfrm>
              <a:off x="6697276" y="4966029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8395FF1-FC9B-2C40-B491-A19F84E7300D}"/>
                </a:ext>
              </a:extLst>
            </p:cNvPr>
            <p:cNvSpPr/>
            <p:nvPr/>
          </p:nvSpPr>
          <p:spPr>
            <a:xfrm>
              <a:off x="2921298" y="5012373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A16B3F50-6B05-6740-A344-7FC52C659EF6}"/>
                </a:ext>
              </a:extLst>
            </p:cNvPr>
            <p:cNvSpPr/>
            <p:nvPr/>
          </p:nvSpPr>
          <p:spPr>
            <a:xfrm>
              <a:off x="2950766" y="4626588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B7F22388-3FE1-E94E-B8E4-41AFDDF0BA7E}"/>
                </a:ext>
              </a:extLst>
            </p:cNvPr>
            <p:cNvSpPr/>
            <p:nvPr/>
          </p:nvSpPr>
          <p:spPr>
            <a:xfrm>
              <a:off x="2949893" y="4924594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27F2D46F-BFB4-B54E-B951-1894291B1606}"/>
                </a:ext>
              </a:extLst>
            </p:cNvPr>
            <p:cNvSpPr/>
            <p:nvPr/>
          </p:nvSpPr>
          <p:spPr>
            <a:xfrm>
              <a:off x="3646433" y="2649096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BC0C4054-ABF7-954E-885D-E6584E706B32}"/>
                </a:ext>
              </a:extLst>
            </p:cNvPr>
            <p:cNvSpPr/>
            <p:nvPr/>
          </p:nvSpPr>
          <p:spPr>
            <a:xfrm>
              <a:off x="5789585" y="3810029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92A6B3C-6DB1-6840-A27F-57C8B8A7D21C}"/>
                </a:ext>
              </a:extLst>
            </p:cNvPr>
            <p:cNvSpPr/>
            <p:nvPr/>
          </p:nvSpPr>
          <p:spPr>
            <a:xfrm>
              <a:off x="5815659" y="3238269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F3493EF7-5038-9A44-BC0B-A50BF6552273}"/>
                </a:ext>
              </a:extLst>
            </p:cNvPr>
            <p:cNvSpPr/>
            <p:nvPr/>
          </p:nvSpPr>
          <p:spPr>
            <a:xfrm>
              <a:off x="6153860" y="3457025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821F1683-5166-704C-96E6-C614D24435A9}"/>
                </a:ext>
              </a:extLst>
            </p:cNvPr>
            <p:cNvSpPr/>
            <p:nvPr/>
          </p:nvSpPr>
          <p:spPr>
            <a:xfrm>
              <a:off x="4779228" y="1900443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908D0AD5-7C43-4C43-AD2A-A3AEA369EA9A}"/>
                </a:ext>
              </a:extLst>
            </p:cNvPr>
            <p:cNvSpPr/>
            <p:nvPr/>
          </p:nvSpPr>
          <p:spPr>
            <a:xfrm>
              <a:off x="4865518" y="1898953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3A3F38AA-52BB-3C4D-8E3D-FEB87365D48B}"/>
                </a:ext>
              </a:extLst>
            </p:cNvPr>
            <p:cNvSpPr/>
            <p:nvPr/>
          </p:nvSpPr>
          <p:spPr>
            <a:xfrm>
              <a:off x="6655113" y="4888764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F32FE83C-07B4-4F44-896C-5C1A7ECC4CE4}"/>
                </a:ext>
              </a:extLst>
            </p:cNvPr>
            <p:cNvSpPr/>
            <p:nvPr/>
          </p:nvSpPr>
          <p:spPr>
            <a:xfrm>
              <a:off x="6640483" y="5210711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C2144D21-0802-3D4A-811D-D9C89E599065}"/>
                </a:ext>
              </a:extLst>
            </p:cNvPr>
            <p:cNvSpPr/>
            <p:nvPr/>
          </p:nvSpPr>
          <p:spPr>
            <a:xfrm>
              <a:off x="6572455" y="5109791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2F263E8F-61E1-6A4F-BEE2-314EA3D0C043}"/>
                </a:ext>
              </a:extLst>
            </p:cNvPr>
            <p:cNvSpPr/>
            <p:nvPr/>
          </p:nvSpPr>
          <p:spPr>
            <a:xfrm>
              <a:off x="6375916" y="5363434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558AECF2-170B-4642-9D26-6F5836063073}"/>
                </a:ext>
              </a:extLst>
            </p:cNvPr>
            <p:cNvSpPr/>
            <p:nvPr/>
          </p:nvSpPr>
          <p:spPr>
            <a:xfrm>
              <a:off x="6498781" y="5284136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E3B21C7D-E07B-8542-AF44-F1CE45B6DE38}"/>
                </a:ext>
              </a:extLst>
            </p:cNvPr>
            <p:cNvSpPr/>
            <p:nvPr/>
          </p:nvSpPr>
          <p:spPr>
            <a:xfrm>
              <a:off x="6447576" y="5174881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648D07B5-B329-A144-B973-02D382678579}"/>
                </a:ext>
              </a:extLst>
            </p:cNvPr>
            <p:cNvSpPr/>
            <p:nvPr/>
          </p:nvSpPr>
          <p:spPr>
            <a:xfrm>
              <a:off x="6647053" y="5478984"/>
              <a:ext cx="86290" cy="86290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9" name="Oval 208">
            <a:extLst>
              <a:ext uri="{FF2B5EF4-FFF2-40B4-BE49-F238E27FC236}">
                <a16:creationId xmlns:a16="http://schemas.microsoft.com/office/drawing/2014/main" id="{85D5123E-703E-46A4-9A82-28DC3F976A02}"/>
              </a:ext>
            </a:extLst>
          </p:cNvPr>
          <p:cNvSpPr/>
          <p:nvPr/>
        </p:nvSpPr>
        <p:spPr>
          <a:xfrm>
            <a:off x="3108170" y="3709224"/>
            <a:ext cx="76260" cy="7767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CBFEE6E1-414D-4B41-BA86-3E411CD1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</p:spPr>
        <p:txBody>
          <a:bodyPr/>
          <a:lstStyle/>
          <a:p>
            <a:pPr algn="l"/>
            <a:r>
              <a:rPr lang="en-US" dirty="0"/>
              <a:t>Sports &amp; Entertainment Partnerships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FC52B0-E300-4087-A6B3-5AC3B60F5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150" y="1199471"/>
            <a:ext cx="3496956" cy="19670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63FA60-0B50-4B08-B997-5EE27121F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649" y="4762801"/>
            <a:ext cx="1514475" cy="1714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0BE64C-E219-4A47-A35A-F9D0E4395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448" y="2990426"/>
            <a:ext cx="1666875" cy="1714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A4DE69-44A5-40DE-8910-85A41B854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920" y="3306569"/>
            <a:ext cx="2543393" cy="9440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01A0BA-D88F-4069-A8B1-41CFBF9F4A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8313" y="3048301"/>
            <a:ext cx="3057525" cy="1714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D5A133-54DE-40C5-9F38-E024755A9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3755" y="1243282"/>
            <a:ext cx="1468369" cy="15365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E84E4B-85C0-4B16-A9FD-3B41CEFD9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581" y="1557947"/>
            <a:ext cx="3076575" cy="13239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3CE494-D804-4614-85DF-8E8024019A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773" y="4564653"/>
            <a:ext cx="2332787" cy="25143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9BFD81-9C53-477C-B6EF-8462220FD0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058" y="2881922"/>
            <a:ext cx="2190750" cy="19240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CA00BF-D185-4CBD-AF66-0263D3BCA0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4838" y="5374168"/>
            <a:ext cx="22669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840B5C-23E6-44B8-BA33-85AFDB4A0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We recently became a gold level sponsor to Salt Outreach! An Adventist non-for-profit organization dedicated to helping the Orlando homeless community with necessities and starting their journey to being homebound.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7ED667-E746-4278-AEF5-F679720B9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Local Impact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C49A5-17D0-4E15-A499-9BBBFC0B9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057" y="3075648"/>
            <a:ext cx="3599143" cy="3052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9EAE5-ECD5-40F0-9A51-7055666EC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525" y="3793671"/>
            <a:ext cx="2362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215C47A-77D5-4983-8B1F-C8999000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1" y="0"/>
            <a:ext cx="11624363" cy="1201220"/>
          </a:xfrm>
        </p:spPr>
        <p:txBody>
          <a:bodyPr/>
          <a:lstStyle/>
          <a:p>
            <a:pPr algn="l"/>
            <a:r>
              <a:rPr lang="en-US" dirty="0"/>
              <a:t>National Net Revenue Ranking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8D49F6C-E9B3-454F-A2A6-07321D2EB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31" y="1449736"/>
            <a:ext cx="5205879" cy="4548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FF986A-E403-42CD-ACC9-AA5860949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31" y="6067674"/>
            <a:ext cx="5205879" cy="3179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63DA8E-BAD4-4E6C-BCBB-7D6A445A0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715" y="1405130"/>
            <a:ext cx="5674213" cy="4880267"/>
          </a:xfrm>
          <a:prstGeom prst="rect">
            <a:avLst/>
          </a:prstGeom>
        </p:spPr>
      </p:pic>
      <p:pic>
        <p:nvPicPr>
          <p:cNvPr id="16" name="Picture 15" descr="A picture containing clipart, seat&#10;&#10;Description automatically generated">
            <a:extLst>
              <a:ext uri="{FF2B5EF4-FFF2-40B4-BE49-F238E27FC236}">
                <a16:creationId xmlns:a16="http://schemas.microsoft.com/office/drawing/2014/main" id="{1F9E740A-3846-4A0A-9C2F-EAAF7FC02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6982" y="4268594"/>
            <a:ext cx="348011" cy="348011"/>
          </a:xfrm>
          <a:prstGeom prst="rect">
            <a:avLst/>
          </a:prstGeom>
        </p:spPr>
      </p:pic>
      <p:sp>
        <p:nvSpPr>
          <p:cNvPr id="17" name="Frame 16">
            <a:extLst>
              <a:ext uri="{FF2B5EF4-FFF2-40B4-BE49-F238E27FC236}">
                <a16:creationId xmlns:a16="http://schemas.microsoft.com/office/drawing/2014/main" id="{81ECC931-2062-4677-975C-8A056075B0B8}"/>
              </a:ext>
            </a:extLst>
          </p:cNvPr>
          <p:cNvSpPr/>
          <p:nvPr/>
        </p:nvSpPr>
        <p:spPr>
          <a:xfrm>
            <a:off x="5606473" y="4156364"/>
            <a:ext cx="5855854" cy="572654"/>
          </a:xfrm>
          <a:prstGeom prst="frame">
            <a:avLst/>
          </a:prstGeom>
          <a:ln>
            <a:solidFill>
              <a:srgbClr val="7FBE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01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FC3582-BDE8-4C69-A0F0-4961DF19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Office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36C350-C4C2-418C-9755-A935EAE7E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67" y="1479802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B1F997-5FCE-4D16-95E6-11788CB37D36}"/>
              </a:ext>
            </a:extLst>
          </p:cNvPr>
          <p:cNvSpPr txBox="1"/>
          <p:nvPr/>
        </p:nvSpPr>
        <p:spPr>
          <a:xfrm>
            <a:off x="1958109" y="1773382"/>
            <a:ext cx="292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Terry Shaw – President/CEO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2508B1-7752-4A76-A328-DB8702DD6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67" y="2805545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41C733-1BDC-407F-A13F-B2C3D184CAD2}"/>
              </a:ext>
            </a:extLst>
          </p:cNvPr>
          <p:cNvSpPr txBox="1"/>
          <p:nvPr/>
        </p:nvSpPr>
        <p:spPr>
          <a:xfrm>
            <a:off x="1958109" y="3088052"/>
            <a:ext cx="456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David Banks – SEVP Chief Strategy &amp; Organizational Transformation Officer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6B59E7-484D-4424-BF8F-D5B7AC83D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67" y="4258087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6E1BCB-EA0F-4B0E-B0DB-76F113889A64}"/>
              </a:ext>
            </a:extLst>
          </p:cNvPr>
          <p:cNvSpPr txBox="1"/>
          <p:nvPr/>
        </p:nvSpPr>
        <p:spPr>
          <a:xfrm>
            <a:off x="1958109" y="4545862"/>
            <a:ext cx="373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Jeff Bromme – VP Chief Legal Officer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C31DF-941F-4C0C-A2A2-744F57123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390" y="4253326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C8B3C6-7372-4E35-A000-A0AE68BF5D48}"/>
              </a:ext>
            </a:extLst>
          </p:cNvPr>
          <p:cNvSpPr txBox="1"/>
          <p:nvPr/>
        </p:nvSpPr>
        <p:spPr>
          <a:xfrm>
            <a:off x="7658070" y="4530621"/>
            <a:ext cx="422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Sandra Johnson – EVP Chief Admin Officer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5AAE55-E345-497A-8638-6B6D0B1E7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8390" y="1479802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79F154-0684-4BE6-B512-245BA52A74A7}"/>
              </a:ext>
            </a:extLst>
          </p:cNvPr>
          <p:cNvSpPr txBox="1"/>
          <p:nvPr/>
        </p:nvSpPr>
        <p:spPr>
          <a:xfrm>
            <a:off x="7658070" y="1733311"/>
            <a:ext cx="435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David Moorhead – EVP Chief Clinical Officer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3266D4-FE29-48CB-813F-26D8CBD9E6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390" y="2819983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935428-7574-45AF-88B1-A2064CDB87E8}"/>
              </a:ext>
            </a:extLst>
          </p:cNvPr>
          <p:cNvSpPr txBox="1"/>
          <p:nvPr/>
        </p:nvSpPr>
        <p:spPr>
          <a:xfrm>
            <a:off x="7658070" y="3078079"/>
            <a:ext cx="381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Paul Rathbun – SEVP CFO Corp</a:t>
            </a:r>
          </a:p>
        </p:txBody>
      </p:sp>
    </p:spTree>
    <p:extLst>
      <p:ext uri="{BB962C8B-B14F-4D97-AF65-F5344CB8AC3E}">
        <p14:creationId xmlns:p14="http://schemas.microsoft.com/office/powerpoint/2010/main" val="249014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EECC-4C84-4DD1-8571-BDC42B227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0BA2CD-B005-432F-9503-23263FBC3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31" y="1274185"/>
            <a:ext cx="6244123" cy="5385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ADE814-E8F9-4100-946A-408CA464E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753" y="1546802"/>
            <a:ext cx="46863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FAA4737-3E1D-1441-8D5C-143171F49339}"/>
              </a:ext>
            </a:extLst>
          </p:cNvPr>
          <p:cNvGrpSpPr/>
          <p:nvPr/>
        </p:nvGrpSpPr>
        <p:grpSpPr>
          <a:xfrm>
            <a:off x="1311072" y="2301113"/>
            <a:ext cx="4829769" cy="3997090"/>
            <a:chOff x="1311072" y="2301113"/>
            <a:chExt cx="4829769" cy="3997090"/>
          </a:xfrm>
          <a:solidFill>
            <a:schemeClr val="accent1"/>
          </a:solidFill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99211B41-D58C-4D41-BE72-9B22BC1577C5}"/>
                </a:ext>
              </a:extLst>
            </p:cNvPr>
            <p:cNvGrpSpPr/>
            <p:nvPr/>
          </p:nvGrpSpPr>
          <p:grpSpPr>
            <a:xfrm>
              <a:off x="5569947" y="5918318"/>
              <a:ext cx="518282" cy="379885"/>
              <a:chOff x="6224588" y="5262563"/>
              <a:chExt cx="582612" cy="427037"/>
            </a:xfrm>
            <a:grpFill/>
          </p:grpSpPr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FCB808F4-1709-DB44-A509-D74480478856}"/>
                  </a:ext>
                </a:extLst>
              </p:cNvPr>
              <p:cNvSpPr/>
              <p:nvPr/>
            </p:nvSpPr>
            <p:spPr bwMode="auto">
              <a:xfrm>
                <a:off x="6678613" y="5603875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E1117C36-8D15-2A4A-9161-C4B6D424C311}"/>
                  </a:ext>
                </a:extLst>
              </p:cNvPr>
              <p:cNvSpPr/>
              <p:nvPr/>
            </p:nvSpPr>
            <p:spPr bwMode="auto">
              <a:xfrm>
                <a:off x="6635750" y="5534025"/>
                <a:ext cx="87313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1B411CE-5FE0-6C4A-B807-7F8498C6A2B3}"/>
                  </a:ext>
                </a:extLst>
              </p:cNvPr>
              <p:cNvSpPr/>
              <p:nvPr/>
            </p:nvSpPr>
            <p:spPr bwMode="auto">
              <a:xfrm>
                <a:off x="6721475" y="5534025"/>
                <a:ext cx="85725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00329614-9380-844C-BF11-C2E7C93DEAF1}"/>
                  </a:ext>
                </a:extLst>
              </p:cNvPr>
              <p:cNvSpPr/>
              <p:nvPr/>
            </p:nvSpPr>
            <p:spPr bwMode="auto">
              <a:xfrm>
                <a:off x="6346825" y="5408613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14644E5A-C402-1F45-A427-DEC342AA5997}"/>
                  </a:ext>
                </a:extLst>
              </p:cNvPr>
              <p:cNvSpPr/>
              <p:nvPr/>
            </p:nvSpPr>
            <p:spPr bwMode="auto">
              <a:xfrm>
                <a:off x="6303963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3870FFAB-43A8-944A-BD78-2D9A5EA3B426}"/>
                  </a:ext>
                </a:extLst>
              </p:cNvPr>
              <p:cNvSpPr/>
              <p:nvPr/>
            </p:nvSpPr>
            <p:spPr bwMode="auto">
              <a:xfrm>
                <a:off x="63896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271F1901-E658-1942-A823-D7CB3211EC84}"/>
                  </a:ext>
                </a:extLst>
              </p:cNvPr>
              <p:cNvSpPr/>
              <p:nvPr/>
            </p:nvSpPr>
            <p:spPr bwMode="auto">
              <a:xfrm>
                <a:off x="6430963" y="5408613"/>
                <a:ext cx="87312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B7F9040E-FDC1-C042-96BD-C19C1D652899}"/>
                  </a:ext>
                </a:extLst>
              </p:cNvPr>
              <p:cNvSpPr/>
              <p:nvPr/>
            </p:nvSpPr>
            <p:spPr bwMode="auto">
              <a:xfrm>
                <a:off x="6346825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075F063A-CEF9-284A-ABBC-232568DCD01E}"/>
                  </a:ext>
                </a:extLst>
              </p:cNvPr>
              <p:cNvSpPr/>
              <p:nvPr/>
            </p:nvSpPr>
            <p:spPr bwMode="auto">
              <a:xfrm>
                <a:off x="6432550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51B7FA08-399D-2F4B-8D82-834115911A18}"/>
                  </a:ext>
                </a:extLst>
              </p:cNvPr>
              <p:cNvSpPr/>
              <p:nvPr/>
            </p:nvSpPr>
            <p:spPr bwMode="auto">
              <a:xfrm>
                <a:off x="6470650" y="5340350"/>
                <a:ext cx="87313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F6261778-C5E1-D144-96CB-793385E57DD4}"/>
                  </a:ext>
                </a:extLst>
              </p:cNvPr>
              <p:cNvSpPr/>
              <p:nvPr/>
            </p:nvSpPr>
            <p:spPr bwMode="auto">
              <a:xfrm>
                <a:off x="6270625" y="5262563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D668907E-9DEF-8B4B-AD3C-6EAAA4EF82BA}"/>
                  </a:ext>
                </a:extLst>
              </p:cNvPr>
              <p:cNvSpPr/>
              <p:nvPr/>
            </p:nvSpPr>
            <p:spPr bwMode="auto">
              <a:xfrm>
                <a:off x="62245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3DFCF03E-2F96-9642-A5F4-4284CF69C255}"/>
                </a:ext>
              </a:extLst>
            </p:cNvPr>
            <p:cNvGrpSpPr/>
            <p:nvPr/>
          </p:nvGrpSpPr>
          <p:grpSpPr>
            <a:xfrm>
              <a:off x="5105689" y="3989235"/>
              <a:ext cx="481562" cy="797901"/>
              <a:chOff x="5713413" y="3094038"/>
              <a:chExt cx="541335" cy="896937"/>
            </a:xfrm>
            <a:grpFill/>
          </p:grpSpPr>
          <p:grpSp>
            <p:nvGrpSpPr>
              <p:cNvPr id="297" name="Group 60">
                <a:extLst>
                  <a:ext uri="{FF2B5EF4-FFF2-40B4-BE49-F238E27FC236}">
                    <a16:creationId xmlns:a16="http://schemas.microsoft.com/office/drawing/2014/main" id="{7F334AEB-F625-6944-9F76-9E0B11E58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3413" y="3743325"/>
                <a:ext cx="146050" cy="247650"/>
                <a:chOff x="5714101" y="3743313"/>
                <a:chExt cx="145227" cy="248215"/>
              </a:xfrm>
              <a:grpFill/>
            </p:grpSpPr>
            <p:sp>
              <p:nvSpPr>
                <p:cNvPr id="301" name="Oval 300">
                  <a:extLst>
                    <a:ext uri="{FF2B5EF4-FFF2-40B4-BE49-F238E27FC236}">
                      <a16:creationId xmlns:a16="http://schemas.microsoft.com/office/drawing/2014/main" id="{04FC82D6-4555-B046-B035-FBFA7490AE70}"/>
                    </a:ext>
                  </a:extLst>
                </p:cNvPr>
                <p:cNvSpPr/>
                <p:nvPr/>
              </p:nvSpPr>
              <p:spPr>
                <a:xfrm>
                  <a:off x="5714101" y="3743313"/>
                  <a:ext cx="86820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2" name="Oval 301">
                  <a:extLst>
                    <a:ext uri="{FF2B5EF4-FFF2-40B4-BE49-F238E27FC236}">
                      <a16:creationId xmlns:a16="http://schemas.microsoft.com/office/drawing/2014/main" id="{1552A75E-3B11-6E4A-A695-4DE396726540}"/>
                    </a:ext>
                  </a:extLst>
                </p:cNvPr>
                <p:cNvSpPr/>
                <p:nvPr/>
              </p:nvSpPr>
              <p:spPr>
                <a:xfrm>
                  <a:off x="5772507" y="3905607"/>
                  <a:ext cx="86821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8" name="Group 59">
                <a:extLst>
                  <a:ext uri="{FF2B5EF4-FFF2-40B4-BE49-F238E27FC236}">
                    <a16:creationId xmlns:a16="http://schemas.microsoft.com/office/drawing/2014/main" id="{3FA1AE23-5258-054F-BAF7-7B41429EE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02311" y="3094038"/>
                <a:ext cx="452437" cy="512762"/>
                <a:chOff x="5802833" y="3094163"/>
                <a:chExt cx="451583" cy="513274"/>
              </a:xfrm>
              <a:grpFill/>
            </p:grpSpPr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6B2195C3-362D-B041-85A5-9D17791BF5C4}"/>
                    </a:ext>
                  </a:extLst>
                </p:cNvPr>
                <p:cNvSpPr/>
                <p:nvPr/>
              </p:nvSpPr>
              <p:spPr>
                <a:xfrm>
                  <a:off x="6168853" y="3521626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0" name="Oval 299">
                  <a:extLst>
                    <a:ext uri="{FF2B5EF4-FFF2-40B4-BE49-F238E27FC236}">
                      <a16:creationId xmlns:a16="http://schemas.microsoft.com/office/drawing/2014/main" id="{621AC0E3-1F09-6E4D-8FD7-536120AC9F36}"/>
                    </a:ext>
                  </a:extLst>
                </p:cNvPr>
                <p:cNvSpPr/>
                <p:nvPr/>
              </p:nvSpPr>
              <p:spPr>
                <a:xfrm>
                  <a:off x="5802833" y="3094163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6776DA32-9DE5-434C-894B-0EA7000B1A68}"/>
                </a:ext>
              </a:extLst>
            </p:cNvPr>
            <p:cNvGrpSpPr/>
            <p:nvPr/>
          </p:nvGrpSpPr>
          <p:grpSpPr>
            <a:xfrm>
              <a:off x="4288017" y="2949844"/>
              <a:ext cx="206182" cy="187825"/>
              <a:chOff x="4288017" y="2949844"/>
              <a:chExt cx="206182" cy="187825"/>
            </a:xfrm>
            <a:grpFill/>
          </p:grpSpPr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4DE5AADA-DED6-484F-9DC8-86DB3247F64E}"/>
                  </a:ext>
                </a:extLst>
              </p:cNvPr>
              <p:cNvSpPr/>
              <p:nvPr/>
            </p:nvSpPr>
            <p:spPr bwMode="auto">
              <a:xfrm rot="16200000">
                <a:off x="4354392" y="2949844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F181F973-17B5-6548-B0DB-EA52832BCC4A}"/>
                  </a:ext>
                </a:extLst>
              </p:cNvPr>
              <p:cNvSpPr/>
              <p:nvPr/>
            </p:nvSpPr>
            <p:spPr bwMode="auto">
              <a:xfrm rot="16200000">
                <a:off x="4354392" y="3023279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34D5CA75-456E-C140-A6F3-29F08312E223}"/>
                  </a:ext>
                </a:extLst>
              </p:cNvPr>
              <p:cNvSpPr/>
              <p:nvPr/>
            </p:nvSpPr>
            <p:spPr bwMode="auto">
              <a:xfrm rot="16200000">
                <a:off x="4288723" y="3060703"/>
                <a:ext cx="76260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E16254F5-4D46-B94B-B24E-9579E86C7A97}"/>
                  </a:ext>
                </a:extLst>
              </p:cNvPr>
              <p:cNvSpPr/>
              <p:nvPr/>
            </p:nvSpPr>
            <p:spPr bwMode="auto">
              <a:xfrm rot="16200000">
                <a:off x="4417940" y="2983737"/>
                <a:ext cx="76260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32F0885B-5D37-854F-9952-1A40113C199F}"/>
                </a:ext>
              </a:extLst>
            </p:cNvPr>
            <p:cNvGrpSpPr/>
            <p:nvPr/>
          </p:nvGrpSpPr>
          <p:grpSpPr>
            <a:xfrm>
              <a:off x="3272637" y="2301113"/>
              <a:ext cx="525342" cy="1351488"/>
              <a:chOff x="3272637" y="2301113"/>
              <a:chExt cx="525342" cy="1351488"/>
            </a:xfrm>
            <a:grpFill/>
          </p:grpSpPr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4A5A071C-5CC8-6E40-971B-4C79A0EB2945}"/>
                  </a:ext>
                </a:extLst>
              </p:cNvPr>
              <p:cNvSpPr/>
              <p:nvPr/>
            </p:nvSpPr>
            <p:spPr bwMode="auto">
              <a:xfrm>
                <a:off x="3721720" y="2301113"/>
                <a:ext cx="76259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7CAAE2F3-02E2-7B48-800A-8B099F1816E9}"/>
                  </a:ext>
                </a:extLst>
              </p:cNvPr>
              <p:cNvSpPr/>
              <p:nvPr/>
            </p:nvSpPr>
            <p:spPr>
              <a:xfrm>
                <a:off x="3272637" y="3574930"/>
                <a:ext cx="76260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0" name="Group 41">
              <a:extLst>
                <a:ext uri="{FF2B5EF4-FFF2-40B4-BE49-F238E27FC236}">
                  <a16:creationId xmlns:a16="http://schemas.microsoft.com/office/drawing/2014/main" id="{80F6413C-A9C6-254A-8CB3-EC7029170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1072" y="3493546"/>
              <a:ext cx="238664" cy="220305"/>
              <a:chOff x="1447395" y="2537078"/>
              <a:chExt cx="269034" cy="246744"/>
            </a:xfrm>
            <a:grpFill/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63B3B350-665B-5E41-BA32-00CF0D7CD672}"/>
                  </a:ext>
                </a:extLst>
              </p:cNvPr>
              <p:cNvSpPr/>
              <p:nvPr/>
            </p:nvSpPr>
            <p:spPr>
              <a:xfrm>
                <a:off x="1515848" y="2619326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1E8F0534-0F20-2540-93DB-E1A6D6523F3F}"/>
                  </a:ext>
                </a:extLst>
              </p:cNvPr>
              <p:cNvSpPr/>
              <p:nvPr/>
            </p:nvSpPr>
            <p:spPr>
              <a:xfrm>
                <a:off x="1549278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08295368-0D82-0140-9848-84783AF697AE}"/>
                  </a:ext>
                </a:extLst>
              </p:cNvPr>
              <p:cNvSpPr/>
              <p:nvPr/>
            </p:nvSpPr>
            <p:spPr>
              <a:xfrm>
                <a:off x="1630466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6D5B7AFA-C7D0-BA4D-B440-D170B8DC9F0B}"/>
                  </a:ext>
                </a:extLst>
              </p:cNvPr>
              <p:cNvSpPr/>
              <p:nvPr/>
            </p:nvSpPr>
            <p:spPr>
              <a:xfrm>
                <a:off x="1447395" y="2537078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D036041E-C475-D649-81F7-12264237B653}"/>
                  </a:ext>
                </a:extLst>
              </p:cNvPr>
              <p:cNvSpPr/>
              <p:nvPr/>
            </p:nvSpPr>
            <p:spPr>
              <a:xfrm>
                <a:off x="1598627" y="2619326"/>
                <a:ext cx="87555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6" name="Group 57">
              <a:extLst>
                <a:ext uri="{FF2B5EF4-FFF2-40B4-BE49-F238E27FC236}">
                  <a16:creationId xmlns:a16="http://schemas.microsoft.com/office/drawing/2014/main" id="{6A18FF2A-C20E-7943-AAF0-87584B0EF7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962" y="5102051"/>
              <a:ext cx="410829" cy="433549"/>
              <a:chOff x="2840931" y="4344777"/>
              <a:chExt cx="463127" cy="487249"/>
            </a:xfrm>
            <a:grpFill/>
          </p:grpSpPr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1DA3B42F-2164-274B-B968-3771CD5C7B40}"/>
                  </a:ext>
                </a:extLst>
              </p:cNvPr>
              <p:cNvSpPr/>
              <p:nvPr/>
            </p:nvSpPr>
            <p:spPr>
              <a:xfrm>
                <a:off x="2950777" y="4716165"/>
                <a:ext cx="85966" cy="8570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6BBF7D2E-0726-F448-AD90-E24DC2C04C9E}"/>
                  </a:ext>
                </a:extLst>
              </p:cNvPr>
              <p:cNvSpPr/>
              <p:nvPr/>
            </p:nvSpPr>
            <p:spPr>
              <a:xfrm>
                <a:off x="2840931" y="4744734"/>
                <a:ext cx="85966" cy="8729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11B2A07D-FA95-AC47-B697-CB92AF2494C2}"/>
                  </a:ext>
                </a:extLst>
              </p:cNvPr>
              <p:cNvSpPr/>
              <p:nvPr/>
            </p:nvSpPr>
            <p:spPr>
              <a:xfrm>
                <a:off x="3216499" y="4371953"/>
                <a:ext cx="87559" cy="85706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AA719907-F445-974A-ACC0-2E44BB7CB737}"/>
                  </a:ext>
                </a:extLst>
              </p:cNvPr>
              <p:cNvSpPr/>
              <p:nvPr/>
            </p:nvSpPr>
            <p:spPr>
              <a:xfrm>
                <a:off x="3122710" y="4344777"/>
                <a:ext cx="85966" cy="8570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8DE1C81D-81D2-B746-AD44-073CE65F6ABD}"/>
                </a:ext>
              </a:extLst>
            </p:cNvPr>
            <p:cNvGrpSpPr/>
            <p:nvPr/>
          </p:nvGrpSpPr>
          <p:grpSpPr>
            <a:xfrm>
              <a:off x="5870758" y="5833589"/>
              <a:ext cx="270083" cy="225950"/>
              <a:chOff x="5870758" y="5833589"/>
              <a:chExt cx="270083" cy="225950"/>
            </a:xfrm>
            <a:grpFill/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C9BA752A-A39A-9146-95CE-F5C153DF0CEB}"/>
                  </a:ext>
                </a:extLst>
              </p:cNvPr>
              <p:cNvSpPr/>
              <p:nvPr/>
            </p:nvSpPr>
            <p:spPr bwMode="auto">
              <a:xfrm>
                <a:off x="5908887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EACF9330-2B9B-864E-8747-FE9F0E8FFB1D}"/>
                  </a:ext>
                </a:extLst>
              </p:cNvPr>
              <p:cNvSpPr/>
              <p:nvPr/>
            </p:nvSpPr>
            <p:spPr bwMode="auto">
              <a:xfrm>
                <a:off x="5870758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14F2B8EE-93C2-644E-B7FC-416C160934D0}"/>
                  </a:ext>
                </a:extLst>
              </p:cNvPr>
              <p:cNvSpPr/>
              <p:nvPr/>
            </p:nvSpPr>
            <p:spPr bwMode="auto">
              <a:xfrm>
                <a:off x="5945604" y="5857592"/>
                <a:ext cx="77672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AB1B90C9-E8DD-054F-9585-33A825CC1B43}"/>
                  </a:ext>
                </a:extLst>
              </p:cNvPr>
              <p:cNvSpPr/>
              <p:nvPr/>
            </p:nvSpPr>
            <p:spPr bwMode="auto">
              <a:xfrm>
                <a:off x="5983735" y="5918318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2" name="Oval 291">
                <a:extLst>
                  <a:ext uri="{FF2B5EF4-FFF2-40B4-BE49-F238E27FC236}">
                    <a16:creationId xmlns:a16="http://schemas.microsoft.com/office/drawing/2014/main" id="{90C7179A-2A54-E347-82EC-47BFE4D85FD3}"/>
                  </a:ext>
                </a:extLst>
              </p:cNvPr>
              <p:cNvSpPr/>
              <p:nvPr/>
            </p:nvSpPr>
            <p:spPr bwMode="auto">
              <a:xfrm>
                <a:off x="6019039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2DC78C5-8825-1449-8AE7-4684EE339EE8}"/>
                  </a:ext>
                </a:extLst>
              </p:cNvPr>
              <p:cNvSpPr/>
              <p:nvPr/>
            </p:nvSpPr>
            <p:spPr bwMode="auto">
              <a:xfrm>
                <a:off x="5945604" y="5983280"/>
                <a:ext cx="77672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D926689D-DABA-C64E-AF47-940767EFD51C}"/>
                  </a:ext>
                </a:extLst>
              </p:cNvPr>
              <p:cNvSpPr/>
              <p:nvPr/>
            </p:nvSpPr>
            <p:spPr bwMode="auto">
              <a:xfrm>
                <a:off x="6057170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23913BF0-5539-2E44-AB9C-405D5C88FCEC}"/>
                  </a:ext>
                </a:extLst>
              </p:cNvPr>
              <p:cNvSpPr/>
              <p:nvPr/>
            </p:nvSpPr>
            <p:spPr bwMode="auto">
              <a:xfrm>
                <a:off x="6016215" y="5979043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1447DD13-030E-2C48-9EAA-1D8FB170FE69}"/>
                  </a:ext>
                </a:extLst>
              </p:cNvPr>
              <p:cNvSpPr/>
              <p:nvPr/>
            </p:nvSpPr>
            <p:spPr bwMode="auto">
              <a:xfrm>
                <a:off x="6063170" y="5833589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3145414F-9445-2944-853A-C32123F3EE33}"/>
                </a:ext>
              </a:extLst>
            </p:cNvPr>
            <p:cNvGrpSpPr/>
            <p:nvPr/>
          </p:nvGrpSpPr>
          <p:grpSpPr>
            <a:xfrm>
              <a:off x="5775903" y="5625638"/>
              <a:ext cx="331045" cy="246876"/>
              <a:chOff x="5775903" y="5625638"/>
              <a:chExt cx="331045" cy="246876"/>
            </a:xfrm>
            <a:grpFill/>
          </p:grpSpPr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BFC876AA-8B2D-7140-BB6B-F3D096D1C1E4}"/>
                  </a:ext>
                </a:extLst>
              </p:cNvPr>
              <p:cNvSpPr/>
              <p:nvPr/>
            </p:nvSpPr>
            <p:spPr bwMode="auto">
              <a:xfrm>
                <a:off x="5912062" y="5686364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95687302-1896-7E43-B655-B2C90BD5287C}"/>
                  </a:ext>
                </a:extLst>
              </p:cNvPr>
              <p:cNvSpPr/>
              <p:nvPr/>
            </p:nvSpPr>
            <p:spPr bwMode="auto">
              <a:xfrm>
                <a:off x="5873933" y="5625638"/>
                <a:ext cx="76259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6F1879A9-2B6F-0547-9156-D12E60890C44}"/>
                  </a:ext>
                </a:extLst>
              </p:cNvPr>
              <p:cNvSpPr/>
              <p:nvPr/>
            </p:nvSpPr>
            <p:spPr bwMode="auto">
              <a:xfrm>
                <a:off x="5948780" y="5625638"/>
                <a:ext cx="77672" cy="76260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CE78623D-CD96-3246-AC0F-85463A0627FF}"/>
                  </a:ext>
                </a:extLst>
              </p:cNvPr>
              <p:cNvSpPr/>
              <p:nvPr/>
            </p:nvSpPr>
            <p:spPr bwMode="auto">
              <a:xfrm>
                <a:off x="5986910" y="5686364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4AA53A01-F1BD-E74B-835D-DEC69E035424}"/>
                  </a:ext>
                </a:extLst>
              </p:cNvPr>
              <p:cNvSpPr/>
              <p:nvPr/>
            </p:nvSpPr>
            <p:spPr bwMode="auto">
              <a:xfrm>
                <a:off x="5955841" y="5756975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FBA56E7A-1F60-B044-86A0-F76CD16FC477}"/>
                  </a:ext>
                </a:extLst>
              </p:cNvPr>
              <p:cNvSpPr/>
              <p:nvPr/>
            </p:nvSpPr>
            <p:spPr bwMode="auto">
              <a:xfrm>
                <a:off x="5821989" y="5794843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19485A3D-B81B-1548-A45C-B67A5D085CFC}"/>
                  </a:ext>
                </a:extLst>
              </p:cNvPr>
              <p:cNvSpPr/>
              <p:nvPr/>
            </p:nvSpPr>
            <p:spPr bwMode="auto">
              <a:xfrm>
                <a:off x="6029277" y="5765798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A524D2B2-C4F2-554C-A010-4794046E56A7}"/>
                  </a:ext>
                </a:extLst>
              </p:cNvPr>
              <p:cNvSpPr/>
              <p:nvPr/>
            </p:nvSpPr>
            <p:spPr bwMode="auto">
              <a:xfrm>
                <a:off x="5775903" y="5704535"/>
                <a:ext cx="76260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C1BF668-E0BC-BE4B-8294-30473ECD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AdventHealth Hospitals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4D9CCFD-E8AD-440C-A5DF-BA2432036770}"/>
              </a:ext>
            </a:extLst>
          </p:cNvPr>
          <p:cNvSpPr/>
          <p:nvPr/>
        </p:nvSpPr>
        <p:spPr>
          <a:xfrm>
            <a:off x="3108170" y="3709224"/>
            <a:ext cx="76260" cy="7767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D2B315D-500E-46E4-A97A-03F5966C401E}"/>
              </a:ext>
            </a:extLst>
          </p:cNvPr>
          <p:cNvSpPr/>
          <p:nvPr/>
        </p:nvSpPr>
        <p:spPr>
          <a:xfrm>
            <a:off x="5642063" y="5638154"/>
            <a:ext cx="76260" cy="7767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E9B2178B-9F2F-4C31-B5F0-D55DA3ECC443}"/>
              </a:ext>
            </a:extLst>
          </p:cNvPr>
          <p:cNvSpPr/>
          <p:nvPr/>
        </p:nvSpPr>
        <p:spPr bwMode="auto">
          <a:xfrm>
            <a:off x="5608076" y="6048241"/>
            <a:ext cx="76260" cy="7626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E6304C28-CB88-4F37-9766-FC51D5E6FF01}"/>
              </a:ext>
            </a:extLst>
          </p:cNvPr>
          <p:cNvSpPr txBox="1"/>
          <p:nvPr/>
        </p:nvSpPr>
        <p:spPr>
          <a:xfrm>
            <a:off x="8129559" y="2538963"/>
            <a:ext cx="3771166" cy="1789886"/>
          </a:xfrm>
          <a:prstGeom prst="rect">
            <a:avLst/>
          </a:prstGeom>
        </p:spPr>
        <p:txBody>
          <a:bodyPr vert="horz" wrap="square" lIns="0" tIns="17436" rIns="0" bIns="0" rtlCol="0" anchor="t">
            <a:spAutoFit/>
          </a:bodyPr>
          <a:lstStyle/>
          <a:p>
            <a:pPr marL="17145" defTabSz="913852">
              <a:spcBef>
                <a:spcPts val="1852"/>
              </a:spcBef>
              <a:defRPr/>
            </a:pPr>
            <a:r>
              <a:rPr lang="en-US" sz="2800" b="1">
                <a:solidFill>
                  <a:srgbClr val="8BBA00"/>
                </a:solidFill>
                <a:latin typeface="Proxima Nova"/>
                <a:cs typeface="Proxima Nova"/>
              </a:rPr>
              <a:t>50</a:t>
            </a:r>
            <a:r>
              <a:rPr lang="en-US" sz="2750" b="1" dirty="0">
                <a:solidFill>
                  <a:srgbClr val="8BBA00"/>
                </a:solidFill>
                <a:latin typeface="Proxima Nova"/>
                <a:cs typeface="Proxima Nova"/>
              </a:rPr>
              <a:t> 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Campuses </a:t>
            </a:r>
            <a:endParaRPr lang="en-US" sz="2750" dirty="0">
              <a:solidFill>
                <a:srgbClr val="005B96"/>
              </a:solidFill>
              <a:latin typeface="Proxima Nova Light"/>
              <a:cs typeface="Proxima Nova"/>
            </a:endParaRPr>
          </a:p>
          <a:p>
            <a:pPr marL="17145" defTabSz="913852">
              <a:spcBef>
                <a:spcPts val="1852"/>
              </a:spcBef>
              <a:defRPr/>
            </a:pPr>
            <a:r>
              <a:rPr lang="en-US" sz="2750" b="1">
                <a:solidFill>
                  <a:srgbClr val="8BBA00"/>
                </a:solidFill>
                <a:latin typeface="Proxima Nova"/>
                <a:cs typeface="Proxima Nova Light"/>
              </a:rPr>
              <a:t>9 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 Light"/>
              </a:rPr>
              <a:t>States</a:t>
            </a:r>
            <a:endParaRPr lang="en-US" sz="2750" b="0" i="0" u="none" strike="noStrike" kern="1200" cap="none" spc="0" normalizeH="0" baseline="0" noProof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defTabSz="913852">
              <a:spcBef>
                <a:spcPts val="1852"/>
              </a:spcBef>
              <a:defRPr/>
            </a:pPr>
            <a:r>
              <a:rPr lang="en-US" sz="2800" b="1" spc="-34" dirty="0">
                <a:solidFill>
                  <a:srgbClr val="8BBA00"/>
                </a:solidFill>
                <a:latin typeface="Proxima Nova"/>
                <a:cs typeface="Proxima Nova"/>
              </a:rPr>
              <a:t>9,500+</a:t>
            </a:r>
            <a:r>
              <a:rPr kumimoji="0" lang="en-US" sz="2750" b="1" i="0" u="none" strike="noStrike" kern="1200" cap="none" spc="-34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Licensed </a:t>
            </a:r>
            <a:r>
              <a:rPr lang="en-US" sz="2750" dirty="0">
                <a:solidFill>
                  <a:srgbClr val="006197"/>
                </a:solidFill>
                <a:latin typeface="Proxima Nova Light"/>
                <a:cs typeface="Proxima Nova"/>
              </a:rPr>
              <a:t>Beds</a:t>
            </a: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cs typeface="Proxima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54269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4BC37-4414-4A00-BBAB-67A9AD28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0" y="0"/>
            <a:ext cx="12052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5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974719-8D71-4E0C-B8DB-01688A2A8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20"/>
            <a:ext cx="12188825" cy="684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6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CCF35A-229E-418C-883E-633A40AA5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628"/>
            <a:ext cx="12188825" cy="680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2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93BA55-ADB4-4D6F-B661-D3192CA6E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96"/>
            <a:ext cx="12188825" cy="68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5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accent5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solidFill>
                <a:schemeClr val="accent3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6" name="Content Placeholder 255">
            <a:extLst>
              <a:ext uri="{FF2B5EF4-FFF2-40B4-BE49-F238E27FC236}">
                <a16:creationId xmlns:a16="http://schemas.microsoft.com/office/drawing/2014/main" id="{B57DCE70-25CE-E14C-AF05-1E69A298E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5342" y="1360714"/>
            <a:ext cx="3681253" cy="4595269"/>
          </a:xfrm>
        </p:spPr>
        <p:txBody>
          <a:bodyPr anchor="ctr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2"/>
                </a:solidFill>
              </a:rPr>
              <a:t>●</a:t>
            </a:r>
            <a:r>
              <a:rPr lang="en-US" sz="1800" b="1"/>
              <a:t> Central Florida — North Region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●</a:t>
            </a:r>
            <a:r>
              <a:rPr lang="en-US" sz="1800" b="1"/>
              <a:t> Central Florida — South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5"/>
                </a:solidFill>
              </a:rPr>
              <a:t>●</a:t>
            </a:r>
            <a:r>
              <a:rPr lang="en-US" sz="1800" b="1"/>
              <a:t> Midwest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3"/>
                </a:solidFill>
              </a:rPr>
              <a:t>●</a:t>
            </a:r>
            <a:r>
              <a:rPr lang="en-US" sz="1800" b="1"/>
              <a:t> Rocky Mountain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tx1"/>
                </a:solidFill>
              </a:rPr>
              <a:t>●</a:t>
            </a:r>
            <a:r>
              <a:rPr lang="en-US" sz="1800" b="1"/>
              <a:t> Mid-America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1"/>
                </a:solidFill>
              </a:rPr>
              <a:t>●</a:t>
            </a:r>
            <a:r>
              <a:rPr lang="en-US" sz="1800" b="1"/>
              <a:t> Southeast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6"/>
                </a:solidFill>
              </a:rPr>
              <a:t>●</a:t>
            </a:r>
            <a:r>
              <a:rPr lang="en-US" sz="1800" b="1"/>
              <a:t> Southwest Region</a:t>
            </a: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chemeClr val="accent2">
                    <a:lumMod val="75000"/>
                  </a:schemeClr>
                </a:solidFill>
              </a:rPr>
              <a:t>●</a:t>
            </a:r>
            <a:r>
              <a:rPr lang="en-US" sz="1800" b="1"/>
              <a:t> West Florida Region</a:t>
            </a:r>
          </a:p>
        </p:txBody>
      </p: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AdventHealth Regions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FAA4737-3E1D-1441-8D5C-143171F49339}"/>
              </a:ext>
            </a:extLst>
          </p:cNvPr>
          <p:cNvGrpSpPr/>
          <p:nvPr/>
        </p:nvGrpSpPr>
        <p:grpSpPr>
          <a:xfrm>
            <a:off x="1311072" y="2301113"/>
            <a:ext cx="4829769" cy="3997090"/>
            <a:chOff x="1311072" y="2301113"/>
            <a:chExt cx="4829769" cy="399709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99211B41-D58C-4D41-BE72-9B22BC1577C5}"/>
                </a:ext>
              </a:extLst>
            </p:cNvPr>
            <p:cNvGrpSpPr/>
            <p:nvPr/>
          </p:nvGrpSpPr>
          <p:grpSpPr>
            <a:xfrm>
              <a:off x="5569947" y="5918318"/>
              <a:ext cx="518282" cy="379885"/>
              <a:chOff x="6224588" y="5262563"/>
              <a:chExt cx="582612" cy="427037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FCB808F4-1709-DB44-A509-D74480478856}"/>
                  </a:ext>
                </a:extLst>
              </p:cNvPr>
              <p:cNvSpPr/>
              <p:nvPr/>
            </p:nvSpPr>
            <p:spPr bwMode="auto">
              <a:xfrm>
                <a:off x="6678613" y="5603875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E1117C36-8D15-2A4A-9161-C4B6D424C311}"/>
                  </a:ext>
                </a:extLst>
              </p:cNvPr>
              <p:cNvSpPr/>
              <p:nvPr/>
            </p:nvSpPr>
            <p:spPr bwMode="auto">
              <a:xfrm>
                <a:off x="6635750" y="5534025"/>
                <a:ext cx="87313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1B411CE-5FE0-6C4A-B807-7F8498C6A2B3}"/>
                  </a:ext>
                </a:extLst>
              </p:cNvPr>
              <p:cNvSpPr/>
              <p:nvPr/>
            </p:nvSpPr>
            <p:spPr bwMode="auto">
              <a:xfrm>
                <a:off x="6721475" y="5534025"/>
                <a:ext cx="85725" cy="8731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00329614-9380-844C-BF11-C2E7C93DEAF1}"/>
                  </a:ext>
                </a:extLst>
              </p:cNvPr>
              <p:cNvSpPr/>
              <p:nvPr/>
            </p:nvSpPr>
            <p:spPr bwMode="auto">
              <a:xfrm>
                <a:off x="6346825" y="5408613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14644E5A-C402-1F45-A427-DEC342AA5997}"/>
                  </a:ext>
                </a:extLst>
              </p:cNvPr>
              <p:cNvSpPr/>
              <p:nvPr/>
            </p:nvSpPr>
            <p:spPr bwMode="auto">
              <a:xfrm>
                <a:off x="6303963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3870FFAB-43A8-944A-BD78-2D9A5EA3B426}"/>
                  </a:ext>
                </a:extLst>
              </p:cNvPr>
              <p:cNvSpPr/>
              <p:nvPr/>
            </p:nvSpPr>
            <p:spPr bwMode="auto">
              <a:xfrm>
                <a:off x="63896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271F1901-E658-1942-A823-D7CB3211EC84}"/>
                  </a:ext>
                </a:extLst>
              </p:cNvPr>
              <p:cNvSpPr/>
              <p:nvPr/>
            </p:nvSpPr>
            <p:spPr bwMode="auto">
              <a:xfrm>
                <a:off x="6430963" y="5408613"/>
                <a:ext cx="87312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B7F9040E-FDC1-C042-96BD-C19C1D652899}"/>
                  </a:ext>
                </a:extLst>
              </p:cNvPr>
              <p:cNvSpPr/>
              <p:nvPr/>
            </p:nvSpPr>
            <p:spPr bwMode="auto">
              <a:xfrm>
                <a:off x="6346825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075F063A-CEF9-284A-ABBC-232568DCD01E}"/>
                  </a:ext>
                </a:extLst>
              </p:cNvPr>
              <p:cNvSpPr/>
              <p:nvPr/>
            </p:nvSpPr>
            <p:spPr bwMode="auto">
              <a:xfrm>
                <a:off x="6432550" y="5265738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51B7FA08-399D-2F4B-8D82-834115911A18}"/>
                  </a:ext>
                </a:extLst>
              </p:cNvPr>
              <p:cNvSpPr/>
              <p:nvPr/>
            </p:nvSpPr>
            <p:spPr bwMode="auto">
              <a:xfrm>
                <a:off x="6470650" y="5340350"/>
                <a:ext cx="87313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F6261778-C5E1-D144-96CB-793385E57DD4}"/>
                  </a:ext>
                </a:extLst>
              </p:cNvPr>
              <p:cNvSpPr/>
              <p:nvPr/>
            </p:nvSpPr>
            <p:spPr bwMode="auto">
              <a:xfrm>
                <a:off x="6270625" y="5262563"/>
                <a:ext cx="85725" cy="8731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D668907E-9DEF-8B4B-AD3C-6EAAA4EF82BA}"/>
                  </a:ext>
                </a:extLst>
              </p:cNvPr>
              <p:cNvSpPr/>
              <p:nvPr/>
            </p:nvSpPr>
            <p:spPr bwMode="auto">
              <a:xfrm>
                <a:off x="6224588" y="534035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89806F30-DA7B-0E45-8E14-A51D6E05F867}"/>
                  </a:ext>
                </a:extLst>
              </p:cNvPr>
              <p:cNvSpPr/>
              <p:nvPr/>
            </p:nvSpPr>
            <p:spPr bwMode="auto">
              <a:xfrm>
                <a:off x="6267450" y="5408613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6A30585B-221F-C24F-9E23-3F25FD00A8F4}"/>
                  </a:ext>
                </a:extLst>
              </p:cNvPr>
              <p:cNvSpPr/>
              <p:nvPr/>
            </p:nvSpPr>
            <p:spPr bwMode="auto">
              <a:xfrm>
                <a:off x="6303963" y="5486400"/>
                <a:ext cx="85725" cy="85725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3DFCF03E-2F96-9642-A5F4-4284CF69C255}"/>
                </a:ext>
              </a:extLst>
            </p:cNvPr>
            <p:cNvGrpSpPr/>
            <p:nvPr/>
          </p:nvGrpSpPr>
          <p:grpSpPr>
            <a:xfrm>
              <a:off x="5105689" y="3989235"/>
              <a:ext cx="481562" cy="797901"/>
              <a:chOff x="5713413" y="3094038"/>
              <a:chExt cx="541335" cy="896937"/>
            </a:xfrm>
            <a:solidFill>
              <a:schemeClr val="accent1">
                <a:lumMod val="75000"/>
              </a:schemeClr>
            </a:solidFill>
          </p:grpSpPr>
          <p:grpSp>
            <p:nvGrpSpPr>
              <p:cNvPr id="297" name="Group 60">
                <a:extLst>
                  <a:ext uri="{FF2B5EF4-FFF2-40B4-BE49-F238E27FC236}">
                    <a16:creationId xmlns:a16="http://schemas.microsoft.com/office/drawing/2014/main" id="{7F334AEB-F625-6944-9F76-9E0B11E58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3413" y="3743325"/>
                <a:ext cx="146050" cy="247650"/>
                <a:chOff x="5714101" y="3743313"/>
                <a:chExt cx="145227" cy="248215"/>
              </a:xfrm>
              <a:grpFill/>
            </p:grpSpPr>
            <p:sp>
              <p:nvSpPr>
                <p:cNvPr id="301" name="Oval 300">
                  <a:extLst>
                    <a:ext uri="{FF2B5EF4-FFF2-40B4-BE49-F238E27FC236}">
                      <a16:creationId xmlns:a16="http://schemas.microsoft.com/office/drawing/2014/main" id="{04FC82D6-4555-B046-B035-FBFA7490AE70}"/>
                    </a:ext>
                  </a:extLst>
                </p:cNvPr>
                <p:cNvSpPr/>
                <p:nvPr/>
              </p:nvSpPr>
              <p:spPr>
                <a:xfrm>
                  <a:off x="5714101" y="3743313"/>
                  <a:ext cx="86820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2" name="Oval 301">
                  <a:extLst>
                    <a:ext uri="{FF2B5EF4-FFF2-40B4-BE49-F238E27FC236}">
                      <a16:creationId xmlns:a16="http://schemas.microsoft.com/office/drawing/2014/main" id="{1552A75E-3B11-6E4A-A695-4DE396726540}"/>
                    </a:ext>
                  </a:extLst>
                </p:cNvPr>
                <p:cNvSpPr/>
                <p:nvPr/>
              </p:nvSpPr>
              <p:spPr>
                <a:xfrm>
                  <a:off x="5772507" y="3905607"/>
                  <a:ext cx="86821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8" name="Group 59">
                <a:extLst>
                  <a:ext uri="{FF2B5EF4-FFF2-40B4-BE49-F238E27FC236}">
                    <a16:creationId xmlns:a16="http://schemas.microsoft.com/office/drawing/2014/main" id="{3FA1AE23-5258-054F-BAF7-7B41429EE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02311" y="3094038"/>
                <a:ext cx="452437" cy="512762"/>
                <a:chOff x="5802833" y="3094163"/>
                <a:chExt cx="451583" cy="513274"/>
              </a:xfrm>
              <a:grpFill/>
            </p:grpSpPr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6B2195C3-362D-B041-85A5-9D17791BF5C4}"/>
                    </a:ext>
                  </a:extLst>
                </p:cNvPr>
                <p:cNvSpPr/>
                <p:nvPr/>
              </p:nvSpPr>
              <p:spPr>
                <a:xfrm>
                  <a:off x="6168853" y="3521626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0" name="Oval 299">
                  <a:extLst>
                    <a:ext uri="{FF2B5EF4-FFF2-40B4-BE49-F238E27FC236}">
                      <a16:creationId xmlns:a16="http://schemas.microsoft.com/office/drawing/2014/main" id="{621AC0E3-1F09-6E4D-8FD7-536120AC9F36}"/>
                    </a:ext>
                  </a:extLst>
                </p:cNvPr>
                <p:cNvSpPr/>
                <p:nvPr/>
              </p:nvSpPr>
              <p:spPr>
                <a:xfrm>
                  <a:off x="5802833" y="3094163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6776DA32-9DE5-434C-894B-0EA7000B1A68}"/>
                </a:ext>
              </a:extLst>
            </p:cNvPr>
            <p:cNvGrpSpPr/>
            <p:nvPr/>
          </p:nvGrpSpPr>
          <p:grpSpPr>
            <a:xfrm>
              <a:off x="4288017" y="2949844"/>
              <a:ext cx="206182" cy="187825"/>
              <a:chOff x="4288017" y="2949844"/>
              <a:chExt cx="206182" cy="187825"/>
            </a:xfrm>
            <a:solidFill>
              <a:schemeClr val="accent6">
                <a:lumMod val="90000"/>
                <a:lumOff val="10000"/>
              </a:schemeClr>
            </a:solidFill>
          </p:grpSpPr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4DE5AADA-DED6-484F-9DC8-86DB3247F64E}"/>
                  </a:ext>
                </a:extLst>
              </p:cNvPr>
              <p:cNvSpPr/>
              <p:nvPr/>
            </p:nvSpPr>
            <p:spPr bwMode="auto">
              <a:xfrm rot="16200000">
                <a:off x="4354392" y="2949844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F181F973-17B5-6548-B0DB-EA52832BCC4A}"/>
                  </a:ext>
                </a:extLst>
              </p:cNvPr>
              <p:cNvSpPr/>
              <p:nvPr/>
            </p:nvSpPr>
            <p:spPr bwMode="auto">
              <a:xfrm rot="16200000">
                <a:off x="4354392" y="3023279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34D5CA75-456E-C140-A6F3-29F08312E223}"/>
                  </a:ext>
                </a:extLst>
              </p:cNvPr>
              <p:cNvSpPr/>
              <p:nvPr/>
            </p:nvSpPr>
            <p:spPr bwMode="auto">
              <a:xfrm rot="16200000">
                <a:off x="4288723" y="3060703"/>
                <a:ext cx="76260" cy="77672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E16254F5-4D46-B94B-B24E-9579E86C7A97}"/>
                  </a:ext>
                </a:extLst>
              </p:cNvPr>
              <p:cNvSpPr/>
              <p:nvPr/>
            </p:nvSpPr>
            <p:spPr bwMode="auto">
              <a:xfrm rot="16200000">
                <a:off x="4417940" y="2983737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32F0885B-5D37-854F-9952-1A40113C199F}"/>
                </a:ext>
              </a:extLst>
            </p:cNvPr>
            <p:cNvGrpSpPr/>
            <p:nvPr/>
          </p:nvGrpSpPr>
          <p:grpSpPr>
            <a:xfrm>
              <a:off x="3272637" y="2301113"/>
              <a:ext cx="525342" cy="1351488"/>
              <a:chOff x="3272637" y="2301113"/>
              <a:chExt cx="525342" cy="135148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4A5A071C-5CC8-6E40-971B-4C79A0EB2945}"/>
                  </a:ext>
                </a:extLst>
              </p:cNvPr>
              <p:cNvSpPr/>
              <p:nvPr/>
            </p:nvSpPr>
            <p:spPr bwMode="auto">
              <a:xfrm>
                <a:off x="3721720" y="2301113"/>
                <a:ext cx="76259" cy="76260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7CAAE2F3-02E2-7B48-800A-8B099F1816E9}"/>
                  </a:ext>
                </a:extLst>
              </p:cNvPr>
              <p:cNvSpPr/>
              <p:nvPr/>
            </p:nvSpPr>
            <p:spPr>
              <a:xfrm>
                <a:off x="3272637" y="3574930"/>
                <a:ext cx="76260" cy="77671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0" name="Group 41">
              <a:extLst>
                <a:ext uri="{FF2B5EF4-FFF2-40B4-BE49-F238E27FC236}">
                  <a16:creationId xmlns:a16="http://schemas.microsoft.com/office/drawing/2014/main" id="{80F6413C-A9C6-254A-8CB3-EC7029170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1072" y="3493546"/>
              <a:ext cx="238664" cy="220305"/>
              <a:chOff x="1447395" y="2537078"/>
              <a:chExt cx="269034" cy="246744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63B3B350-665B-5E41-BA32-00CF0D7CD672}"/>
                  </a:ext>
                </a:extLst>
              </p:cNvPr>
              <p:cNvSpPr/>
              <p:nvPr/>
            </p:nvSpPr>
            <p:spPr>
              <a:xfrm>
                <a:off x="1515848" y="2619326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1E8F0534-0F20-2540-93DB-E1A6D6523F3F}"/>
                  </a:ext>
                </a:extLst>
              </p:cNvPr>
              <p:cNvSpPr/>
              <p:nvPr/>
            </p:nvSpPr>
            <p:spPr>
              <a:xfrm>
                <a:off x="1549278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08295368-0D82-0140-9848-84783AF697AE}"/>
                  </a:ext>
                </a:extLst>
              </p:cNvPr>
              <p:cNvSpPr/>
              <p:nvPr/>
            </p:nvSpPr>
            <p:spPr>
              <a:xfrm>
                <a:off x="1630466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6D5B7AFA-C7D0-BA4D-B440-D170B8DC9F0B}"/>
                  </a:ext>
                </a:extLst>
              </p:cNvPr>
              <p:cNvSpPr/>
              <p:nvPr/>
            </p:nvSpPr>
            <p:spPr>
              <a:xfrm>
                <a:off x="1447395" y="2537078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D036041E-C475-D649-81F7-12264237B653}"/>
                  </a:ext>
                </a:extLst>
              </p:cNvPr>
              <p:cNvSpPr/>
              <p:nvPr/>
            </p:nvSpPr>
            <p:spPr>
              <a:xfrm>
                <a:off x="1598627" y="2619326"/>
                <a:ext cx="87555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6" name="Group 57">
              <a:extLst>
                <a:ext uri="{FF2B5EF4-FFF2-40B4-BE49-F238E27FC236}">
                  <a16:creationId xmlns:a16="http://schemas.microsoft.com/office/drawing/2014/main" id="{6A18FF2A-C20E-7943-AAF0-87584B0EF7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995" y="5102059"/>
              <a:ext cx="326222" cy="670801"/>
              <a:chOff x="2840931" y="4344777"/>
              <a:chExt cx="367745" cy="753886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1DA3B42F-2164-274B-B968-3771CD5C7B40}"/>
                  </a:ext>
                </a:extLst>
              </p:cNvPr>
              <p:cNvSpPr/>
              <p:nvPr/>
            </p:nvSpPr>
            <p:spPr>
              <a:xfrm>
                <a:off x="2950777" y="4716165"/>
                <a:ext cx="85966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6BBF7D2E-0726-F448-AD90-E24DC2C04C9E}"/>
                  </a:ext>
                </a:extLst>
              </p:cNvPr>
              <p:cNvSpPr/>
              <p:nvPr/>
            </p:nvSpPr>
            <p:spPr>
              <a:xfrm>
                <a:off x="2840931" y="4744734"/>
                <a:ext cx="85966" cy="87292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11B2A07D-FA95-AC47-B697-CB92AF2494C2}"/>
                  </a:ext>
                </a:extLst>
              </p:cNvPr>
              <p:cNvSpPr/>
              <p:nvPr/>
            </p:nvSpPr>
            <p:spPr>
              <a:xfrm>
                <a:off x="2920529" y="5012958"/>
                <a:ext cx="87559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AA719907-F445-974A-ACC0-2E44BB7CB737}"/>
                  </a:ext>
                </a:extLst>
              </p:cNvPr>
              <p:cNvSpPr/>
              <p:nvPr/>
            </p:nvSpPr>
            <p:spPr>
              <a:xfrm>
                <a:off x="3122710" y="4344777"/>
                <a:ext cx="85966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8DE1C81D-81D2-B746-AD44-073CE65F6ABD}"/>
                </a:ext>
              </a:extLst>
            </p:cNvPr>
            <p:cNvGrpSpPr/>
            <p:nvPr/>
          </p:nvGrpSpPr>
          <p:grpSpPr>
            <a:xfrm>
              <a:off x="5870758" y="5833589"/>
              <a:ext cx="270083" cy="225950"/>
              <a:chOff x="5870758" y="5833589"/>
              <a:chExt cx="270083" cy="225950"/>
            </a:xfrm>
            <a:solidFill>
              <a:schemeClr val="accent2"/>
            </a:solidFill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C9BA752A-A39A-9146-95CE-F5C153DF0CEB}"/>
                  </a:ext>
                </a:extLst>
              </p:cNvPr>
              <p:cNvSpPr/>
              <p:nvPr/>
            </p:nvSpPr>
            <p:spPr bwMode="auto">
              <a:xfrm>
                <a:off x="5908887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EACF9330-2B9B-864E-8747-FE9F0E8FFB1D}"/>
                  </a:ext>
                </a:extLst>
              </p:cNvPr>
              <p:cNvSpPr/>
              <p:nvPr/>
            </p:nvSpPr>
            <p:spPr bwMode="auto">
              <a:xfrm>
                <a:off x="5870758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14F2B8EE-93C2-644E-B7FC-416C160934D0}"/>
                  </a:ext>
                </a:extLst>
              </p:cNvPr>
              <p:cNvSpPr/>
              <p:nvPr/>
            </p:nvSpPr>
            <p:spPr bwMode="auto">
              <a:xfrm>
                <a:off x="5945604" y="5857592"/>
                <a:ext cx="77672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AB1B90C9-E8DD-054F-9585-33A825CC1B43}"/>
                  </a:ext>
                </a:extLst>
              </p:cNvPr>
              <p:cNvSpPr/>
              <p:nvPr/>
            </p:nvSpPr>
            <p:spPr bwMode="auto">
              <a:xfrm>
                <a:off x="5983735" y="5918318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2" name="Oval 291">
                <a:extLst>
                  <a:ext uri="{FF2B5EF4-FFF2-40B4-BE49-F238E27FC236}">
                    <a16:creationId xmlns:a16="http://schemas.microsoft.com/office/drawing/2014/main" id="{90C7179A-2A54-E347-82EC-47BFE4D85FD3}"/>
                  </a:ext>
                </a:extLst>
              </p:cNvPr>
              <p:cNvSpPr/>
              <p:nvPr/>
            </p:nvSpPr>
            <p:spPr bwMode="auto">
              <a:xfrm>
                <a:off x="6019039" y="5857592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62DC78C5-8825-1449-8AE7-4684EE339EE8}"/>
                  </a:ext>
                </a:extLst>
              </p:cNvPr>
              <p:cNvSpPr/>
              <p:nvPr/>
            </p:nvSpPr>
            <p:spPr bwMode="auto">
              <a:xfrm>
                <a:off x="5945604" y="5983280"/>
                <a:ext cx="77672" cy="76259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D926689D-DABA-C64E-AF47-940767EFD51C}"/>
                  </a:ext>
                </a:extLst>
              </p:cNvPr>
              <p:cNvSpPr/>
              <p:nvPr/>
            </p:nvSpPr>
            <p:spPr bwMode="auto">
              <a:xfrm>
                <a:off x="6057170" y="5918318"/>
                <a:ext cx="76259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23913BF0-5539-2E44-AB9C-405D5C88FCEC}"/>
                  </a:ext>
                </a:extLst>
              </p:cNvPr>
              <p:cNvSpPr/>
              <p:nvPr/>
            </p:nvSpPr>
            <p:spPr bwMode="auto">
              <a:xfrm>
                <a:off x="6016215" y="5979043"/>
                <a:ext cx="76259" cy="77672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1447DD13-030E-2C48-9EAA-1D8FB170FE69}"/>
                  </a:ext>
                </a:extLst>
              </p:cNvPr>
              <p:cNvSpPr/>
              <p:nvPr/>
            </p:nvSpPr>
            <p:spPr bwMode="auto">
              <a:xfrm>
                <a:off x="6063170" y="5833589"/>
                <a:ext cx="77671" cy="77671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3145414F-9445-2944-853A-C32123F3EE33}"/>
                </a:ext>
              </a:extLst>
            </p:cNvPr>
            <p:cNvGrpSpPr/>
            <p:nvPr/>
          </p:nvGrpSpPr>
          <p:grpSpPr>
            <a:xfrm>
              <a:off x="5775903" y="5625638"/>
              <a:ext cx="331045" cy="246876"/>
              <a:chOff x="5775903" y="5625638"/>
              <a:chExt cx="331045" cy="246876"/>
            </a:xfrm>
          </p:grpSpPr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BFC876AA-8B2D-7140-BB6B-F3D096D1C1E4}"/>
                  </a:ext>
                </a:extLst>
              </p:cNvPr>
              <p:cNvSpPr/>
              <p:nvPr/>
            </p:nvSpPr>
            <p:spPr bwMode="auto">
              <a:xfrm>
                <a:off x="5912062" y="5686364"/>
                <a:ext cx="76259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95687302-1896-7E43-B655-B2C90BD5287C}"/>
                  </a:ext>
                </a:extLst>
              </p:cNvPr>
              <p:cNvSpPr/>
              <p:nvPr/>
            </p:nvSpPr>
            <p:spPr bwMode="auto">
              <a:xfrm>
                <a:off x="5873933" y="5625638"/>
                <a:ext cx="76259" cy="7626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6F1879A9-2B6F-0547-9156-D12E60890C44}"/>
                  </a:ext>
                </a:extLst>
              </p:cNvPr>
              <p:cNvSpPr/>
              <p:nvPr/>
            </p:nvSpPr>
            <p:spPr bwMode="auto">
              <a:xfrm>
                <a:off x="5948780" y="5625638"/>
                <a:ext cx="77672" cy="7626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CE78623D-CD96-3246-AC0F-85463A0627FF}"/>
                  </a:ext>
                </a:extLst>
              </p:cNvPr>
              <p:cNvSpPr/>
              <p:nvPr/>
            </p:nvSpPr>
            <p:spPr bwMode="auto">
              <a:xfrm>
                <a:off x="5986910" y="5686364"/>
                <a:ext cx="77671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4AA53A01-F1BD-E74B-835D-DEC69E035424}"/>
                  </a:ext>
                </a:extLst>
              </p:cNvPr>
              <p:cNvSpPr/>
              <p:nvPr/>
            </p:nvSpPr>
            <p:spPr bwMode="auto">
              <a:xfrm>
                <a:off x="5955841" y="5756975"/>
                <a:ext cx="77671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FBA56E7A-1F60-B044-86A0-F76CD16FC477}"/>
                  </a:ext>
                </a:extLst>
              </p:cNvPr>
              <p:cNvSpPr/>
              <p:nvPr/>
            </p:nvSpPr>
            <p:spPr bwMode="auto">
              <a:xfrm>
                <a:off x="5821989" y="5794843"/>
                <a:ext cx="76259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19485A3D-B81B-1548-A45C-B67A5D085CFC}"/>
                  </a:ext>
                </a:extLst>
              </p:cNvPr>
              <p:cNvSpPr/>
              <p:nvPr/>
            </p:nvSpPr>
            <p:spPr bwMode="auto">
              <a:xfrm>
                <a:off x="6029277" y="5765798"/>
                <a:ext cx="77671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A524D2B2-C4F2-554C-A010-4794046E56A7}"/>
                  </a:ext>
                </a:extLst>
              </p:cNvPr>
              <p:cNvSpPr/>
              <p:nvPr/>
            </p:nvSpPr>
            <p:spPr bwMode="auto">
              <a:xfrm>
                <a:off x="5775903" y="5704535"/>
                <a:ext cx="76260" cy="7767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81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AdventHealth Divisions</a:t>
            </a:r>
          </a:p>
        </p:txBody>
      </p:sp>
      <p:sp>
        <p:nvSpPr>
          <p:cNvPr id="65" name="Content Placeholder 255">
            <a:extLst>
              <a:ext uri="{FF2B5EF4-FFF2-40B4-BE49-F238E27FC236}">
                <a16:creationId xmlns:a16="http://schemas.microsoft.com/office/drawing/2014/main" id="{74182A26-1344-DA42-81A2-7609F4E4F825}"/>
              </a:ext>
            </a:extLst>
          </p:cNvPr>
          <p:cNvSpPr txBox="1">
            <a:spLocks/>
          </p:cNvSpPr>
          <p:nvPr/>
        </p:nvSpPr>
        <p:spPr>
          <a:xfrm>
            <a:off x="8225342" y="1360714"/>
            <a:ext cx="3681253" cy="459526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/>
              <a:t>Central Florida Division</a:t>
            </a:r>
          </a:p>
          <a:p>
            <a:r>
              <a:rPr lang="en-US" sz="1800"/>
              <a:t>Randy Haffner, President/CEO</a:t>
            </a:r>
          </a:p>
          <a:p>
            <a:endParaRPr lang="en-US" sz="1800" b="1"/>
          </a:p>
          <a:p>
            <a:r>
              <a:rPr lang="en-US" sz="1800" b="1"/>
              <a:t>West Florida Division</a:t>
            </a:r>
          </a:p>
          <a:p>
            <a:r>
              <a:rPr lang="en-US" sz="1800"/>
              <a:t>Mike Schultz, President/CEO</a:t>
            </a:r>
          </a:p>
          <a:p>
            <a:endParaRPr lang="en-US" sz="1800" b="1"/>
          </a:p>
          <a:p>
            <a:r>
              <a:rPr lang="en-US" sz="1800" b="1"/>
              <a:t>Multi-State Division</a:t>
            </a:r>
          </a:p>
          <a:p>
            <a:r>
              <a:rPr lang="en-US" sz="1800"/>
              <a:t>Ken Bacon, President/CEO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2786FC0-C124-4635-8537-914D79366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3897" y="3265174"/>
            <a:ext cx="809806" cy="809361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53335E84-1578-4020-9C59-BCED55C15F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1214" y="4266618"/>
            <a:ext cx="809806" cy="80936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170B98B-2D20-4B1E-8ABE-7F5C3785D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7978" y="5262428"/>
            <a:ext cx="783598" cy="79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1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847BA40E-181E-3840-A61A-AB007C051D25}"/>
              </a:ext>
            </a:extLst>
          </p:cNvPr>
          <p:cNvGrpSpPr/>
          <p:nvPr/>
        </p:nvGrpSpPr>
        <p:grpSpPr>
          <a:xfrm>
            <a:off x="-3219735" y="-1339871"/>
            <a:ext cx="9838478" cy="7584242"/>
            <a:chOff x="-3219735" y="-2105472"/>
            <a:chExt cx="9838478" cy="7584242"/>
          </a:xfrm>
        </p:grpSpPr>
        <p:sp>
          <p:nvSpPr>
            <p:cNvPr id="88" name="Freeform 65">
              <a:extLst>
                <a:ext uri="{FF2B5EF4-FFF2-40B4-BE49-F238E27FC236}">
                  <a16:creationId xmlns:a16="http://schemas.microsoft.com/office/drawing/2014/main" id="{48538516-9275-4349-B285-B728B79D7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412" y="-2105472"/>
              <a:ext cx="2964213" cy="2224146"/>
            </a:xfrm>
            <a:custGeom>
              <a:avLst/>
              <a:gdLst>
                <a:gd name="T0" fmla="*/ 351 w 351"/>
                <a:gd name="T1" fmla="*/ 66 h 261"/>
                <a:gd name="T2" fmla="*/ 327 w 351"/>
                <a:gd name="T3" fmla="*/ 91 h 261"/>
                <a:gd name="T4" fmla="*/ 327 w 351"/>
                <a:gd name="T5" fmla="*/ 139 h 261"/>
                <a:gd name="T6" fmla="*/ 241 w 351"/>
                <a:gd name="T7" fmla="*/ 225 h 261"/>
                <a:gd name="T8" fmla="*/ 241 w 351"/>
                <a:gd name="T9" fmla="*/ 261 h 261"/>
                <a:gd name="T10" fmla="*/ 210 w 351"/>
                <a:gd name="T11" fmla="*/ 261 h 261"/>
                <a:gd name="T12" fmla="*/ 210 w 351"/>
                <a:gd name="T13" fmla="*/ 232 h 261"/>
                <a:gd name="T14" fmla="*/ 53 w 351"/>
                <a:gd name="T15" fmla="*/ 73 h 261"/>
                <a:gd name="T16" fmla="*/ 0 w 351"/>
                <a:gd name="T17" fmla="*/ 73 h 261"/>
                <a:gd name="T18" fmla="*/ 0 w 351"/>
                <a:gd name="T19" fmla="*/ 27 h 261"/>
                <a:gd name="T20" fmla="*/ 16 w 351"/>
                <a:gd name="T21" fmla="*/ 27 h 261"/>
                <a:gd name="T22" fmla="*/ 51 w 351"/>
                <a:gd name="T23" fmla="*/ 0 h 261"/>
                <a:gd name="T24" fmla="*/ 168 w 351"/>
                <a:gd name="T25" fmla="*/ 0 h 261"/>
                <a:gd name="T26" fmla="*/ 197 w 351"/>
                <a:gd name="T27" fmla="*/ 29 h 261"/>
                <a:gd name="T28" fmla="*/ 302 w 351"/>
                <a:gd name="T29" fmla="*/ 29 h 261"/>
                <a:gd name="T30" fmla="*/ 351 w 351"/>
                <a:gd name="T31" fmla="*/ 6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1" h="261">
                  <a:moveTo>
                    <a:pt x="351" y="66"/>
                  </a:moveTo>
                  <a:lnTo>
                    <a:pt x="327" y="91"/>
                  </a:lnTo>
                  <a:lnTo>
                    <a:pt x="327" y="139"/>
                  </a:lnTo>
                  <a:lnTo>
                    <a:pt x="241" y="225"/>
                  </a:lnTo>
                  <a:lnTo>
                    <a:pt x="241" y="261"/>
                  </a:lnTo>
                  <a:lnTo>
                    <a:pt x="210" y="261"/>
                  </a:lnTo>
                  <a:lnTo>
                    <a:pt x="210" y="232"/>
                  </a:lnTo>
                  <a:lnTo>
                    <a:pt x="53" y="73"/>
                  </a:lnTo>
                  <a:lnTo>
                    <a:pt x="0" y="73"/>
                  </a:lnTo>
                  <a:lnTo>
                    <a:pt x="0" y="27"/>
                  </a:lnTo>
                  <a:lnTo>
                    <a:pt x="16" y="27"/>
                  </a:lnTo>
                  <a:lnTo>
                    <a:pt x="51" y="0"/>
                  </a:lnTo>
                  <a:lnTo>
                    <a:pt x="168" y="0"/>
                  </a:lnTo>
                  <a:lnTo>
                    <a:pt x="197" y="29"/>
                  </a:lnTo>
                  <a:lnTo>
                    <a:pt x="302" y="29"/>
                  </a:lnTo>
                  <a:lnTo>
                    <a:pt x="351" y="66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67">
              <a:extLst>
                <a:ext uri="{FF2B5EF4-FFF2-40B4-BE49-F238E27FC236}">
                  <a16:creationId xmlns:a16="http://schemas.microsoft.com/office/drawing/2014/main" id="{E05288E9-5743-1B4A-BCF0-B4EB7DFD1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50297" y="-1875391"/>
              <a:ext cx="2128151" cy="3775080"/>
            </a:xfrm>
            <a:custGeom>
              <a:avLst/>
              <a:gdLst>
                <a:gd name="T0" fmla="*/ 252 w 252"/>
                <a:gd name="T1" fmla="*/ 428 h 443"/>
                <a:gd name="T2" fmla="*/ 201 w 252"/>
                <a:gd name="T3" fmla="*/ 428 h 443"/>
                <a:gd name="T4" fmla="*/ 179 w 252"/>
                <a:gd name="T5" fmla="*/ 443 h 443"/>
                <a:gd name="T6" fmla="*/ 166 w 252"/>
                <a:gd name="T7" fmla="*/ 428 h 443"/>
                <a:gd name="T8" fmla="*/ 172 w 252"/>
                <a:gd name="T9" fmla="*/ 379 h 443"/>
                <a:gd name="T10" fmla="*/ 0 w 252"/>
                <a:gd name="T11" fmla="*/ 379 h 443"/>
                <a:gd name="T12" fmla="*/ 0 w 252"/>
                <a:gd name="T13" fmla="*/ 296 h 443"/>
                <a:gd name="T14" fmla="*/ 44 w 252"/>
                <a:gd name="T15" fmla="*/ 251 h 443"/>
                <a:gd name="T16" fmla="*/ 44 w 252"/>
                <a:gd name="T17" fmla="*/ 70 h 443"/>
                <a:gd name="T18" fmla="*/ 113 w 252"/>
                <a:gd name="T19" fmla="*/ 0 h 443"/>
                <a:gd name="T20" fmla="*/ 252 w 252"/>
                <a:gd name="T21" fmla="*/ 0 h 443"/>
                <a:gd name="T22" fmla="*/ 252 w 252"/>
                <a:gd name="T23" fmla="*/ 428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443">
                  <a:moveTo>
                    <a:pt x="252" y="428"/>
                  </a:moveTo>
                  <a:lnTo>
                    <a:pt x="201" y="428"/>
                  </a:lnTo>
                  <a:lnTo>
                    <a:pt x="179" y="443"/>
                  </a:lnTo>
                  <a:lnTo>
                    <a:pt x="166" y="428"/>
                  </a:lnTo>
                  <a:lnTo>
                    <a:pt x="172" y="379"/>
                  </a:lnTo>
                  <a:lnTo>
                    <a:pt x="0" y="379"/>
                  </a:lnTo>
                  <a:lnTo>
                    <a:pt x="0" y="296"/>
                  </a:lnTo>
                  <a:lnTo>
                    <a:pt x="44" y="251"/>
                  </a:lnTo>
                  <a:lnTo>
                    <a:pt x="44" y="70"/>
                  </a:lnTo>
                  <a:lnTo>
                    <a:pt x="113" y="0"/>
                  </a:lnTo>
                  <a:lnTo>
                    <a:pt x="252" y="0"/>
                  </a:lnTo>
                  <a:lnTo>
                    <a:pt x="252" y="428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69">
              <a:extLst>
                <a:ext uri="{FF2B5EF4-FFF2-40B4-BE49-F238E27FC236}">
                  <a16:creationId xmlns:a16="http://schemas.microsoft.com/office/drawing/2014/main" id="{513C4BC4-3DBC-E84D-9BAE-375DE3C01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19735" y="-222197"/>
              <a:ext cx="3352685" cy="3101870"/>
            </a:xfrm>
            <a:custGeom>
              <a:avLst/>
              <a:gdLst>
                <a:gd name="T0" fmla="*/ 340 w 397"/>
                <a:gd name="T1" fmla="*/ 234 h 364"/>
                <a:gd name="T2" fmla="*/ 366 w 397"/>
                <a:gd name="T3" fmla="*/ 263 h 364"/>
                <a:gd name="T4" fmla="*/ 393 w 397"/>
                <a:gd name="T5" fmla="*/ 263 h 364"/>
                <a:gd name="T6" fmla="*/ 393 w 397"/>
                <a:gd name="T7" fmla="*/ 278 h 364"/>
                <a:gd name="T8" fmla="*/ 364 w 397"/>
                <a:gd name="T9" fmla="*/ 309 h 364"/>
                <a:gd name="T10" fmla="*/ 397 w 397"/>
                <a:gd name="T11" fmla="*/ 342 h 364"/>
                <a:gd name="T12" fmla="*/ 397 w 397"/>
                <a:gd name="T13" fmla="*/ 364 h 364"/>
                <a:gd name="T14" fmla="*/ 357 w 397"/>
                <a:gd name="T15" fmla="*/ 364 h 364"/>
                <a:gd name="T16" fmla="*/ 315 w 397"/>
                <a:gd name="T17" fmla="*/ 322 h 364"/>
                <a:gd name="T18" fmla="*/ 315 w 397"/>
                <a:gd name="T19" fmla="*/ 358 h 364"/>
                <a:gd name="T20" fmla="*/ 238 w 397"/>
                <a:gd name="T21" fmla="*/ 358 h 364"/>
                <a:gd name="T22" fmla="*/ 181 w 397"/>
                <a:gd name="T23" fmla="*/ 300 h 364"/>
                <a:gd name="T24" fmla="*/ 2 w 397"/>
                <a:gd name="T25" fmla="*/ 300 h 364"/>
                <a:gd name="T26" fmla="*/ 51 w 397"/>
                <a:gd name="T27" fmla="*/ 252 h 364"/>
                <a:gd name="T28" fmla="*/ 51 w 397"/>
                <a:gd name="T29" fmla="*/ 143 h 364"/>
                <a:gd name="T30" fmla="*/ 0 w 397"/>
                <a:gd name="T31" fmla="*/ 93 h 364"/>
                <a:gd name="T32" fmla="*/ 0 w 397"/>
                <a:gd name="T33" fmla="*/ 0 h 364"/>
                <a:gd name="T34" fmla="*/ 218 w 397"/>
                <a:gd name="T35" fmla="*/ 0 h 364"/>
                <a:gd name="T36" fmla="*/ 218 w 397"/>
                <a:gd name="T37" fmla="*/ 57 h 364"/>
                <a:gd name="T38" fmla="*/ 174 w 397"/>
                <a:gd name="T39" fmla="*/ 102 h 364"/>
                <a:gd name="T40" fmla="*/ 174 w 397"/>
                <a:gd name="T41" fmla="*/ 185 h 364"/>
                <a:gd name="T42" fmla="*/ 346 w 397"/>
                <a:gd name="T43" fmla="*/ 185 h 364"/>
                <a:gd name="T44" fmla="*/ 340 w 397"/>
                <a:gd name="T45" fmla="*/ 23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7" h="364">
                  <a:moveTo>
                    <a:pt x="340" y="234"/>
                  </a:moveTo>
                  <a:lnTo>
                    <a:pt x="366" y="263"/>
                  </a:lnTo>
                  <a:lnTo>
                    <a:pt x="393" y="263"/>
                  </a:lnTo>
                  <a:lnTo>
                    <a:pt x="393" y="278"/>
                  </a:lnTo>
                  <a:lnTo>
                    <a:pt x="364" y="309"/>
                  </a:lnTo>
                  <a:lnTo>
                    <a:pt x="397" y="342"/>
                  </a:lnTo>
                  <a:lnTo>
                    <a:pt x="397" y="364"/>
                  </a:lnTo>
                  <a:lnTo>
                    <a:pt x="357" y="364"/>
                  </a:lnTo>
                  <a:lnTo>
                    <a:pt x="315" y="322"/>
                  </a:lnTo>
                  <a:lnTo>
                    <a:pt x="315" y="358"/>
                  </a:lnTo>
                  <a:lnTo>
                    <a:pt x="238" y="358"/>
                  </a:lnTo>
                  <a:lnTo>
                    <a:pt x="181" y="300"/>
                  </a:lnTo>
                  <a:lnTo>
                    <a:pt x="2" y="300"/>
                  </a:lnTo>
                  <a:lnTo>
                    <a:pt x="51" y="252"/>
                  </a:lnTo>
                  <a:lnTo>
                    <a:pt x="51" y="14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218" y="0"/>
                  </a:lnTo>
                  <a:lnTo>
                    <a:pt x="218" y="57"/>
                  </a:lnTo>
                  <a:lnTo>
                    <a:pt x="174" y="102"/>
                  </a:lnTo>
                  <a:lnTo>
                    <a:pt x="174" y="185"/>
                  </a:lnTo>
                  <a:lnTo>
                    <a:pt x="346" y="185"/>
                  </a:lnTo>
                  <a:lnTo>
                    <a:pt x="340" y="23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id="{3B237BBB-74E4-8846-A93C-68C5D523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54" y="-1875391"/>
              <a:ext cx="2609521" cy="3647253"/>
            </a:xfrm>
            <a:custGeom>
              <a:avLst/>
              <a:gdLst>
                <a:gd name="T0" fmla="*/ 68 w 309"/>
                <a:gd name="T1" fmla="*/ 428 h 428"/>
                <a:gd name="T2" fmla="*/ 0 w 309"/>
                <a:gd name="T3" fmla="*/ 428 h 428"/>
                <a:gd name="T4" fmla="*/ 0 w 309"/>
                <a:gd name="T5" fmla="*/ 0 h 428"/>
                <a:gd name="T6" fmla="*/ 214 w 309"/>
                <a:gd name="T7" fmla="*/ 0 h 428"/>
                <a:gd name="T8" fmla="*/ 309 w 309"/>
                <a:gd name="T9" fmla="*/ 258 h 428"/>
                <a:gd name="T10" fmla="*/ 309 w 309"/>
                <a:gd name="T11" fmla="*/ 366 h 428"/>
                <a:gd name="T12" fmla="*/ 68 w 309"/>
                <a:gd name="T13" fmla="*/ 366 h 428"/>
                <a:gd name="T14" fmla="*/ 68 w 309"/>
                <a:gd name="T15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9" h="428">
                  <a:moveTo>
                    <a:pt x="68" y="428"/>
                  </a:moveTo>
                  <a:lnTo>
                    <a:pt x="0" y="428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309" y="258"/>
                  </a:lnTo>
                  <a:lnTo>
                    <a:pt x="309" y="366"/>
                  </a:lnTo>
                  <a:lnTo>
                    <a:pt x="68" y="366"/>
                  </a:lnTo>
                  <a:lnTo>
                    <a:pt x="68" y="428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12">
              <a:extLst>
                <a:ext uri="{FF2B5EF4-FFF2-40B4-BE49-F238E27FC236}">
                  <a16:creationId xmlns:a16="http://schemas.microsoft.com/office/drawing/2014/main" id="{F1BC4BFB-2BE2-F64C-B194-2BD10CC26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865" y="-1875391"/>
              <a:ext cx="3504696" cy="3459778"/>
            </a:xfrm>
            <a:custGeom>
              <a:avLst/>
              <a:gdLst>
                <a:gd name="T0" fmla="*/ 413 w 415"/>
                <a:gd name="T1" fmla="*/ 236 h 406"/>
                <a:gd name="T2" fmla="*/ 408 w 415"/>
                <a:gd name="T3" fmla="*/ 236 h 406"/>
                <a:gd name="T4" fmla="*/ 408 w 415"/>
                <a:gd name="T5" fmla="*/ 238 h 406"/>
                <a:gd name="T6" fmla="*/ 384 w 415"/>
                <a:gd name="T7" fmla="*/ 256 h 406"/>
                <a:gd name="T8" fmla="*/ 384 w 415"/>
                <a:gd name="T9" fmla="*/ 360 h 406"/>
                <a:gd name="T10" fmla="*/ 340 w 415"/>
                <a:gd name="T11" fmla="*/ 360 h 406"/>
                <a:gd name="T12" fmla="*/ 340 w 415"/>
                <a:gd name="T13" fmla="*/ 399 h 406"/>
                <a:gd name="T14" fmla="*/ 327 w 415"/>
                <a:gd name="T15" fmla="*/ 399 h 406"/>
                <a:gd name="T16" fmla="*/ 327 w 415"/>
                <a:gd name="T17" fmla="*/ 388 h 406"/>
                <a:gd name="T18" fmla="*/ 126 w 415"/>
                <a:gd name="T19" fmla="*/ 388 h 406"/>
                <a:gd name="T20" fmla="*/ 104 w 415"/>
                <a:gd name="T21" fmla="*/ 366 h 406"/>
                <a:gd name="T22" fmla="*/ 104 w 415"/>
                <a:gd name="T23" fmla="*/ 258 h 406"/>
                <a:gd name="T24" fmla="*/ 9 w 415"/>
                <a:gd name="T25" fmla="*/ 4 h 406"/>
                <a:gd name="T26" fmla="*/ 170 w 415"/>
                <a:gd name="T27" fmla="*/ 4 h 406"/>
                <a:gd name="T28" fmla="*/ 170 w 415"/>
                <a:gd name="T29" fmla="*/ 53 h 406"/>
                <a:gd name="T30" fmla="*/ 223 w 415"/>
                <a:gd name="T31" fmla="*/ 53 h 406"/>
                <a:gd name="T32" fmla="*/ 380 w 415"/>
                <a:gd name="T33" fmla="*/ 207 h 406"/>
                <a:gd name="T34" fmla="*/ 380 w 415"/>
                <a:gd name="T35" fmla="*/ 238 h 406"/>
                <a:gd name="T36" fmla="*/ 413 w 415"/>
                <a:gd name="T37" fmla="*/ 238 h 406"/>
                <a:gd name="T38" fmla="*/ 413 w 415"/>
                <a:gd name="T39" fmla="*/ 236 h 406"/>
                <a:gd name="T40" fmla="*/ 408 w 415"/>
                <a:gd name="T41" fmla="*/ 236 h 406"/>
                <a:gd name="T42" fmla="*/ 413 w 415"/>
                <a:gd name="T43" fmla="*/ 236 h 406"/>
                <a:gd name="T44" fmla="*/ 413 w 415"/>
                <a:gd name="T45" fmla="*/ 232 h 406"/>
                <a:gd name="T46" fmla="*/ 386 w 415"/>
                <a:gd name="T47" fmla="*/ 232 h 406"/>
                <a:gd name="T48" fmla="*/ 386 w 415"/>
                <a:gd name="T49" fmla="*/ 205 h 406"/>
                <a:gd name="T50" fmla="*/ 225 w 415"/>
                <a:gd name="T51" fmla="*/ 46 h 406"/>
                <a:gd name="T52" fmla="*/ 177 w 415"/>
                <a:gd name="T53" fmla="*/ 46 h 406"/>
                <a:gd name="T54" fmla="*/ 177 w 415"/>
                <a:gd name="T55" fmla="*/ 0 h 406"/>
                <a:gd name="T56" fmla="*/ 0 w 415"/>
                <a:gd name="T57" fmla="*/ 0 h 406"/>
                <a:gd name="T58" fmla="*/ 97 w 415"/>
                <a:gd name="T59" fmla="*/ 260 h 406"/>
                <a:gd name="T60" fmla="*/ 97 w 415"/>
                <a:gd name="T61" fmla="*/ 368 h 406"/>
                <a:gd name="T62" fmla="*/ 124 w 415"/>
                <a:gd name="T63" fmla="*/ 395 h 406"/>
                <a:gd name="T64" fmla="*/ 320 w 415"/>
                <a:gd name="T65" fmla="*/ 395 h 406"/>
                <a:gd name="T66" fmla="*/ 320 w 415"/>
                <a:gd name="T67" fmla="*/ 406 h 406"/>
                <a:gd name="T68" fmla="*/ 344 w 415"/>
                <a:gd name="T69" fmla="*/ 406 h 406"/>
                <a:gd name="T70" fmla="*/ 344 w 415"/>
                <a:gd name="T71" fmla="*/ 366 h 406"/>
                <a:gd name="T72" fmla="*/ 388 w 415"/>
                <a:gd name="T73" fmla="*/ 366 h 406"/>
                <a:gd name="T74" fmla="*/ 388 w 415"/>
                <a:gd name="T75" fmla="*/ 258 h 406"/>
                <a:gd name="T76" fmla="*/ 415 w 415"/>
                <a:gd name="T77" fmla="*/ 240 h 406"/>
                <a:gd name="T78" fmla="*/ 415 w 415"/>
                <a:gd name="T79" fmla="*/ 232 h 406"/>
                <a:gd name="T80" fmla="*/ 413 w 415"/>
                <a:gd name="T81" fmla="*/ 232 h 406"/>
                <a:gd name="T82" fmla="*/ 413 w 415"/>
                <a:gd name="T83" fmla="*/ 23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5" h="406">
                  <a:moveTo>
                    <a:pt x="413" y="236"/>
                  </a:moveTo>
                  <a:lnTo>
                    <a:pt x="408" y="236"/>
                  </a:lnTo>
                  <a:lnTo>
                    <a:pt x="408" y="238"/>
                  </a:lnTo>
                  <a:lnTo>
                    <a:pt x="384" y="256"/>
                  </a:lnTo>
                  <a:lnTo>
                    <a:pt x="384" y="360"/>
                  </a:lnTo>
                  <a:lnTo>
                    <a:pt x="340" y="360"/>
                  </a:lnTo>
                  <a:lnTo>
                    <a:pt x="340" y="399"/>
                  </a:lnTo>
                  <a:lnTo>
                    <a:pt x="327" y="399"/>
                  </a:lnTo>
                  <a:lnTo>
                    <a:pt x="327" y="388"/>
                  </a:lnTo>
                  <a:lnTo>
                    <a:pt x="126" y="388"/>
                  </a:lnTo>
                  <a:lnTo>
                    <a:pt x="104" y="366"/>
                  </a:lnTo>
                  <a:lnTo>
                    <a:pt x="104" y="258"/>
                  </a:lnTo>
                  <a:lnTo>
                    <a:pt x="9" y="4"/>
                  </a:lnTo>
                  <a:lnTo>
                    <a:pt x="170" y="4"/>
                  </a:lnTo>
                  <a:lnTo>
                    <a:pt x="170" y="53"/>
                  </a:lnTo>
                  <a:lnTo>
                    <a:pt x="223" y="53"/>
                  </a:lnTo>
                  <a:lnTo>
                    <a:pt x="380" y="207"/>
                  </a:lnTo>
                  <a:lnTo>
                    <a:pt x="380" y="238"/>
                  </a:lnTo>
                  <a:lnTo>
                    <a:pt x="413" y="238"/>
                  </a:lnTo>
                  <a:lnTo>
                    <a:pt x="413" y="236"/>
                  </a:lnTo>
                  <a:lnTo>
                    <a:pt x="408" y="236"/>
                  </a:lnTo>
                  <a:lnTo>
                    <a:pt x="413" y="236"/>
                  </a:lnTo>
                  <a:lnTo>
                    <a:pt x="413" y="232"/>
                  </a:lnTo>
                  <a:lnTo>
                    <a:pt x="386" y="232"/>
                  </a:lnTo>
                  <a:lnTo>
                    <a:pt x="386" y="205"/>
                  </a:lnTo>
                  <a:lnTo>
                    <a:pt x="225" y="46"/>
                  </a:lnTo>
                  <a:lnTo>
                    <a:pt x="177" y="46"/>
                  </a:lnTo>
                  <a:lnTo>
                    <a:pt x="177" y="0"/>
                  </a:lnTo>
                  <a:lnTo>
                    <a:pt x="0" y="0"/>
                  </a:lnTo>
                  <a:lnTo>
                    <a:pt x="97" y="260"/>
                  </a:lnTo>
                  <a:lnTo>
                    <a:pt x="97" y="368"/>
                  </a:lnTo>
                  <a:lnTo>
                    <a:pt x="124" y="395"/>
                  </a:lnTo>
                  <a:lnTo>
                    <a:pt x="320" y="395"/>
                  </a:lnTo>
                  <a:lnTo>
                    <a:pt x="320" y="406"/>
                  </a:lnTo>
                  <a:lnTo>
                    <a:pt x="344" y="406"/>
                  </a:lnTo>
                  <a:lnTo>
                    <a:pt x="344" y="366"/>
                  </a:lnTo>
                  <a:lnTo>
                    <a:pt x="388" y="366"/>
                  </a:lnTo>
                  <a:lnTo>
                    <a:pt x="388" y="258"/>
                  </a:lnTo>
                  <a:lnTo>
                    <a:pt x="415" y="240"/>
                  </a:lnTo>
                  <a:lnTo>
                    <a:pt x="415" y="232"/>
                  </a:lnTo>
                  <a:lnTo>
                    <a:pt x="413" y="232"/>
                  </a:lnTo>
                  <a:lnTo>
                    <a:pt x="413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22">
              <a:extLst>
                <a:ext uri="{FF2B5EF4-FFF2-40B4-BE49-F238E27FC236}">
                  <a16:creationId xmlns:a16="http://schemas.microsoft.com/office/drawing/2014/main" id="{6AB05AB8-6B06-1549-86E5-722812B6D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336" y="1192392"/>
              <a:ext cx="5700407" cy="4286378"/>
            </a:xfrm>
            <a:custGeom>
              <a:avLst/>
              <a:gdLst>
                <a:gd name="T0" fmla="*/ 522 w 675"/>
                <a:gd name="T1" fmla="*/ 4 h 503"/>
                <a:gd name="T2" fmla="*/ 668 w 675"/>
                <a:gd name="T3" fmla="*/ 333 h 503"/>
                <a:gd name="T4" fmla="*/ 653 w 675"/>
                <a:gd name="T5" fmla="*/ 445 h 503"/>
                <a:gd name="T6" fmla="*/ 593 w 675"/>
                <a:gd name="T7" fmla="*/ 496 h 503"/>
                <a:gd name="T8" fmla="*/ 613 w 675"/>
                <a:gd name="T9" fmla="*/ 485 h 503"/>
                <a:gd name="T10" fmla="*/ 551 w 675"/>
                <a:gd name="T11" fmla="*/ 441 h 503"/>
                <a:gd name="T12" fmla="*/ 518 w 675"/>
                <a:gd name="T13" fmla="*/ 364 h 503"/>
                <a:gd name="T14" fmla="*/ 447 w 675"/>
                <a:gd name="T15" fmla="*/ 315 h 503"/>
                <a:gd name="T16" fmla="*/ 450 w 675"/>
                <a:gd name="T17" fmla="*/ 256 h 503"/>
                <a:gd name="T18" fmla="*/ 443 w 675"/>
                <a:gd name="T19" fmla="*/ 280 h 503"/>
                <a:gd name="T20" fmla="*/ 428 w 675"/>
                <a:gd name="T21" fmla="*/ 251 h 503"/>
                <a:gd name="T22" fmla="*/ 441 w 675"/>
                <a:gd name="T23" fmla="*/ 183 h 503"/>
                <a:gd name="T24" fmla="*/ 397 w 675"/>
                <a:gd name="T25" fmla="*/ 170 h 503"/>
                <a:gd name="T26" fmla="*/ 278 w 675"/>
                <a:gd name="T27" fmla="*/ 83 h 503"/>
                <a:gd name="T28" fmla="*/ 258 w 675"/>
                <a:gd name="T29" fmla="*/ 103 h 503"/>
                <a:gd name="T30" fmla="*/ 159 w 675"/>
                <a:gd name="T31" fmla="*/ 68 h 503"/>
                <a:gd name="T32" fmla="*/ 6 w 675"/>
                <a:gd name="T33" fmla="*/ 11 h 503"/>
                <a:gd name="T34" fmla="*/ 269 w 675"/>
                <a:gd name="T35" fmla="*/ 35 h 503"/>
                <a:gd name="T36" fmla="*/ 465 w 675"/>
                <a:gd name="T37" fmla="*/ 46 h 503"/>
                <a:gd name="T38" fmla="*/ 489 w 675"/>
                <a:gd name="T39" fmla="*/ 6 h 503"/>
                <a:gd name="T40" fmla="*/ 527 w 675"/>
                <a:gd name="T41" fmla="*/ 4 h 503"/>
                <a:gd name="T42" fmla="*/ 527 w 675"/>
                <a:gd name="T43" fmla="*/ 4 h 503"/>
                <a:gd name="T44" fmla="*/ 485 w 675"/>
                <a:gd name="T45" fmla="*/ 0 h 503"/>
                <a:gd name="T46" fmla="*/ 472 w 675"/>
                <a:gd name="T47" fmla="*/ 39 h 503"/>
                <a:gd name="T48" fmla="*/ 271 w 675"/>
                <a:gd name="T49" fmla="*/ 28 h 503"/>
                <a:gd name="T50" fmla="*/ 0 w 675"/>
                <a:gd name="T51" fmla="*/ 4 h 503"/>
                <a:gd name="T52" fmla="*/ 156 w 675"/>
                <a:gd name="T53" fmla="*/ 72 h 503"/>
                <a:gd name="T54" fmla="*/ 260 w 675"/>
                <a:gd name="T55" fmla="*/ 108 h 503"/>
                <a:gd name="T56" fmla="*/ 284 w 675"/>
                <a:gd name="T57" fmla="*/ 88 h 503"/>
                <a:gd name="T58" fmla="*/ 397 w 675"/>
                <a:gd name="T59" fmla="*/ 178 h 503"/>
                <a:gd name="T60" fmla="*/ 436 w 675"/>
                <a:gd name="T61" fmla="*/ 185 h 503"/>
                <a:gd name="T62" fmla="*/ 423 w 675"/>
                <a:gd name="T63" fmla="*/ 249 h 503"/>
                <a:gd name="T64" fmla="*/ 458 w 675"/>
                <a:gd name="T65" fmla="*/ 287 h 503"/>
                <a:gd name="T66" fmla="*/ 450 w 675"/>
                <a:gd name="T67" fmla="*/ 262 h 503"/>
                <a:gd name="T68" fmla="*/ 439 w 675"/>
                <a:gd name="T69" fmla="*/ 315 h 503"/>
                <a:gd name="T70" fmla="*/ 514 w 675"/>
                <a:gd name="T71" fmla="*/ 368 h 503"/>
                <a:gd name="T72" fmla="*/ 549 w 675"/>
                <a:gd name="T73" fmla="*/ 445 h 503"/>
                <a:gd name="T74" fmla="*/ 600 w 675"/>
                <a:gd name="T75" fmla="*/ 479 h 503"/>
                <a:gd name="T76" fmla="*/ 589 w 675"/>
                <a:gd name="T77" fmla="*/ 503 h 503"/>
                <a:gd name="T78" fmla="*/ 659 w 675"/>
                <a:gd name="T79" fmla="*/ 450 h 503"/>
                <a:gd name="T80" fmla="*/ 675 w 675"/>
                <a:gd name="T81" fmla="*/ 333 h 503"/>
                <a:gd name="T82" fmla="*/ 529 w 675"/>
                <a:gd name="T83" fmla="*/ 0 h 503"/>
                <a:gd name="T84" fmla="*/ 527 w 675"/>
                <a:gd name="T85" fmla="*/ 4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5" h="503">
                  <a:moveTo>
                    <a:pt x="527" y="4"/>
                  </a:moveTo>
                  <a:lnTo>
                    <a:pt x="522" y="4"/>
                  </a:lnTo>
                  <a:lnTo>
                    <a:pt x="544" y="72"/>
                  </a:lnTo>
                  <a:lnTo>
                    <a:pt x="668" y="333"/>
                  </a:lnTo>
                  <a:lnTo>
                    <a:pt x="668" y="430"/>
                  </a:lnTo>
                  <a:lnTo>
                    <a:pt x="653" y="445"/>
                  </a:lnTo>
                  <a:lnTo>
                    <a:pt x="653" y="496"/>
                  </a:lnTo>
                  <a:lnTo>
                    <a:pt x="593" y="496"/>
                  </a:lnTo>
                  <a:lnTo>
                    <a:pt x="593" y="485"/>
                  </a:lnTo>
                  <a:lnTo>
                    <a:pt x="613" y="485"/>
                  </a:lnTo>
                  <a:lnTo>
                    <a:pt x="569" y="441"/>
                  </a:lnTo>
                  <a:lnTo>
                    <a:pt x="551" y="441"/>
                  </a:lnTo>
                  <a:lnTo>
                    <a:pt x="518" y="408"/>
                  </a:lnTo>
                  <a:lnTo>
                    <a:pt x="518" y="364"/>
                  </a:lnTo>
                  <a:lnTo>
                    <a:pt x="494" y="364"/>
                  </a:lnTo>
                  <a:lnTo>
                    <a:pt x="447" y="315"/>
                  </a:lnTo>
                  <a:lnTo>
                    <a:pt x="478" y="284"/>
                  </a:lnTo>
                  <a:lnTo>
                    <a:pt x="450" y="256"/>
                  </a:lnTo>
                  <a:lnTo>
                    <a:pt x="434" y="271"/>
                  </a:lnTo>
                  <a:lnTo>
                    <a:pt x="443" y="280"/>
                  </a:lnTo>
                  <a:lnTo>
                    <a:pt x="428" y="280"/>
                  </a:lnTo>
                  <a:lnTo>
                    <a:pt x="428" y="251"/>
                  </a:lnTo>
                  <a:lnTo>
                    <a:pt x="441" y="240"/>
                  </a:lnTo>
                  <a:lnTo>
                    <a:pt x="441" y="183"/>
                  </a:lnTo>
                  <a:lnTo>
                    <a:pt x="412" y="154"/>
                  </a:lnTo>
                  <a:lnTo>
                    <a:pt x="397" y="170"/>
                  </a:lnTo>
                  <a:lnTo>
                    <a:pt x="311" y="83"/>
                  </a:lnTo>
                  <a:lnTo>
                    <a:pt x="278" y="83"/>
                  </a:lnTo>
                  <a:lnTo>
                    <a:pt x="278" y="103"/>
                  </a:lnTo>
                  <a:lnTo>
                    <a:pt x="258" y="103"/>
                  </a:lnTo>
                  <a:lnTo>
                    <a:pt x="225" y="134"/>
                  </a:lnTo>
                  <a:lnTo>
                    <a:pt x="159" y="68"/>
                  </a:lnTo>
                  <a:lnTo>
                    <a:pt x="6" y="68"/>
                  </a:lnTo>
                  <a:lnTo>
                    <a:pt x="6" y="11"/>
                  </a:lnTo>
                  <a:lnTo>
                    <a:pt x="245" y="11"/>
                  </a:lnTo>
                  <a:lnTo>
                    <a:pt x="269" y="35"/>
                  </a:lnTo>
                  <a:lnTo>
                    <a:pt x="465" y="35"/>
                  </a:lnTo>
                  <a:lnTo>
                    <a:pt x="465" y="46"/>
                  </a:lnTo>
                  <a:lnTo>
                    <a:pt x="489" y="46"/>
                  </a:lnTo>
                  <a:lnTo>
                    <a:pt x="489" y="6"/>
                  </a:lnTo>
                  <a:lnTo>
                    <a:pt x="527" y="6"/>
                  </a:lnTo>
                  <a:lnTo>
                    <a:pt x="527" y="4"/>
                  </a:lnTo>
                  <a:lnTo>
                    <a:pt x="522" y="4"/>
                  </a:lnTo>
                  <a:lnTo>
                    <a:pt x="527" y="4"/>
                  </a:lnTo>
                  <a:lnTo>
                    <a:pt x="527" y="0"/>
                  </a:lnTo>
                  <a:lnTo>
                    <a:pt x="485" y="0"/>
                  </a:lnTo>
                  <a:lnTo>
                    <a:pt x="485" y="39"/>
                  </a:lnTo>
                  <a:lnTo>
                    <a:pt x="472" y="39"/>
                  </a:lnTo>
                  <a:lnTo>
                    <a:pt x="472" y="28"/>
                  </a:lnTo>
                  <a:lnTo>
                    <a:pt x="271" y="28"/>
                  </a:lnTo>
                  <a:lnTo>
                    <a:pt x="247" y="4"/>
                  </a:lnTo>
                  <a:lnTo>
                    <a:pt x="0" y="4"/>
                  </a:lnTo>
                  <a:lnTo>
                    <a:pt x="0" y="75"/>
                  </a:lnTo>
                  <a:lnTo>
                    <a:pt x="156" y="72"/>
                  </a:lnTo>
                  <a:lnTo>
                    <a:pt x="225" y="143"/>
                  </a:lnTo>
                  <a:lnTo>
                    <a:pt x="260" y="108"/>
                  </a:lnTo>
                  <a:lnTo>
                    <a:pt x="284" y="108"/>
                  </a:lnTo>
                  <a:lnTo>
                    <a:pt x="284" y="88"/>
                  </a:lnTo>
                  <a:lnTo>
                    <a:pt x="308" y="88"/>
                  </a:lnTo>
                  <a:lnTo>
                    <a:pt x="397" y="178"/>
                  </a:lnTo>
                  <a:lnTo>
                    <a:pt x="412" y="163"/>
                  </a:lnTo>
                  <a:lnTo>
                    <a:pt x="436" y="185"/>
                  </a:lnTo>
                  <a:lnTo>
                    <a:pt x="436" y="236"/>
                  </a:lnTo>
                  <a:lnTo>
                    <a:pt x="423" y="249"/>
                  </a:lnTo>
                  <a:lnTo>
                    <a:pt x="423" y="287"/>
                  </a:lnTo>
                  <a:lnTo>
                    <a:pt x="458" y="287"/>
                  </a:lnTo>
                  <a:lnTo>
                    <a:pt x="441" y="271"/>
                  </a:lnTo>
                  <a:lnTo>
                    <a:pt x="450" y="262"/>
                  </a:lnTo>
                  <a:lnTo>
                    <a:pt x="469" y="284"/>
                  </a:lnTo>
                  <a:lnTo>
                    <a:pt x="439" y="315"/>
                  </a:lnTo>
                  <a:lnTo>
                    <a:pt x="492" y="368"/>
                  </a:lnTo>
                  <a:lnTo>
                    <a:pt x="514" y="368"/>
                  </a:lnTo>
                  <a:lnTo>
                    <a:pt x="514" y="410"/>
                  </a:lnTo>
                  <a:lnTo>
                    <a:pt x="549" y="445"/>
                  </a:lnTo>
                  <a:lnTo>
                    <a:pt x="567" y="445"/>
                  </a:lnTo>
                  <a:lnTo>
                    <a:pt x="600" y="479"/>
                  </a:lnTo>
                  <a:lnTo>
                    <a:pt x="589" y="479"/>
                  </a:lnTo>
                  <a:lnTo>
                    <a:pt x="589" y="503"/>
                  </a:lnTo>
                  <a:lnTo>
                    <a:pt x="659" y="503"/>
                  </a:lnTo>
                  <a:lnTo>
                    <a:pt x="659" y="450"/>
                  </a:lnTo>
                  <a:lnTo>
                    <a:pt x="675" y="434"/>
                  </a:lnTo>
                  <a:lnTo>
                    <a:pt x="675" y="333"/>
                  </a:lnTo>
                  <a:lnTo>
                    <a:pt x="549" y="70"/>
                  </a:lnTo>
                  <a:lnTo>
                    <a:pt x="529" y="0"/>
                  </a:lnTo>
                  <a:lnTo>
                    <a:pt x="527" y="0"/>
                  </a:lnTo>
                  <a:lnTo>
                    <a:pt x="52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21">
              <a:extLst>
                <a:ext uri="{FF2B5EF4-FFF2-40B4-BE49-F238E27FC236}">
                  <a16:creationId xmlns:a16="http://schemas.microsoft.com/office/drawing/2014/main" id="{7D9D2E57-7BC7-EB49-A5F3-74EB8B1E7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17" y="1226479"/>
              <a:ext cx="5624399" cy="4209680"/>
            </a:xfrm>
            <a:custGeom>
              <a:avLst/>
              <a:gdLst>
                <a:gd name="T0" fmla="*/ 523 w 666"/>
                <a:gd name="T1" fmla="*/ 0 h 494"/>
                <a:gd name="T2" fmla="*/ 543 w 666"/>
                <a:gd name="T3" fmla="*/ 66 h 494"/>
                <a:gd name="T4" fmla="*/ 666 w 666"/>
                <a:gd name="T5" fmla="*/ 329 h 494"/>
                <a:gd name="T6" fmla="*/ 666 w 666"/>
                <a:gd name="T7" fmla="*/ 428 h 494"/>
                <a:gd name="T8" fmla="*/ 651 w 666"/>
                <a:gd name="T9" fmla="*/ 444 h 494"/>
                <a:gd name="T10" fmla="*/ 651 w 666"/>
                <a:gd name="T11" fmla="*/ 494 h 494"/>
                <a:gd name="T12" fmla="*/ 587 w 666"/>
                <a:gd name="T13" fmla="*/ 494 h 494"/>
                <a:gd name="T14" fmla="*/ 587 w 666"/>
                <a:gd name="T15" fmla="*/ 479 h 494"/>
                <a:gd name="T16" fmla="*/ 602 w 666"/>
                <a:gd name="T17" fmla="*/ 479 h 494"/>
                <a:gd name="T18" fmla="*/ 563 w 666"/>
                <a:gd name="T19" fmla="*/ 439 h 494"/>
                <a:gd name="T20" fmla="*/ 545 w 666"/>
                <a:gd name="T21" fmla="*/ 439 h 494"/>
                <a:gd name="T22" fmla="*/ 512 w 666"/>
                <a:gd name="T23" fmla="*/ 406 h 494"/>
                <a:gd name="T24" fmla="*/ 512 w 666"/>
                <a:gd name="T25" fmla="*/ 362 h 494"/>
                <a:gd name="T26" fmla="*/ 488 w 666"/>
                <a:gd name="T27" fmla="*/ 362 h 494"/>
                <a:gd name="T28" fmla="*/ 439 w 666"/>
                <a:gd name="T29" fmla="*/ 311 h 494"/>
                <a:gd name="T30" fmla="*/ 470 w 666"/>
                <a:gd name="T31" fmla="*/ 280 h 494"/>
                <a:gd name="T32" fmla="*/ 446 w 666"/>
                <a:gd name="T33" fmla="*/ 256 h 494"/>
                <a:gd name="T34" fmla="*/ 432 w 666"/>
                <a:gd name="T35" fmla="*/ 267 h 494"/>
                <a:gd name="T36" fmla="*/ 446 w 666"/>
                <a:gd name="T37" fmla="*/ 280 h 494"/>
                <a:gd name="T38" fmla="*/ 421 w 666"/>
                <a:gd name="T39" fmla="*/ 280 h 494"/>
                <a:gd name="T40" fmla="*/ 421 w 666"/>
                <a:gd name="T41" fmla="*/ 247 h 494"/>
                <a:gd name="T42" fmla="*/ 435 w 666"/>
                <a:gd name="T43" fmla="*/ 234 h 494"/>
                <a:gd name="T44" fmla="*/ 435 w 666"/>
                <a:gd name="T45" fmla="*/ 179 h 494"/>
                <a:gd name="T46" fmla="*/ 408 w 666"/>
                <a:gd name="T47" fmla="*/ 154 h 494"/>
                <a:gd name="T48" fmla="*/ 393 w 666"/>
                <a:gd name="T49" fmla="*/ 170 h 494"/>
                <a:gd name="T50" fmla="*/ 307 w 666"/>
                <a:gd name="T51" fmla="*/ 82 h 494"/>
                <a:gd name="T52" fmla="*/ 278 w 666"/>
                <a:gd name="T53" fmla="*/ 82 h 494"/>
                <a:gd name="T54" fmla="*/ 278 w 666"/>
                <a:gd name="T55" fmla="*/ 101 h 494"/>
                <a:gd name="T56" fmla="*/ 254 w 666"/>
                <a:gd name="T57" fmla="*/ 101 h 494"/>
                <a:gd name="T58" fmla="*/ 221 w 666"/>
                <a:gd name="T59" fmla="*/ 135 h 494"/>
                <a:gd name="T60" fmla="*/ 155 w 666"/>
                <a:gd name="T61" fmla="*/ 66 h 494"/>
                <a:gd name="T62" fmla="*/ 0 w 666"/>
                <a:gd name="T63" fmla="*/ 66 h 494"/>
                <a:gd name="T64" fmla="*/ 0 w 666"/>
                <a:gd name="T65" fmla="*/ 2 h 494"/>
                <a:gd name="T66" fmla="*/ 241 w 666"/>
                <a:gd name="T67" fmla="*/ 2 h 494"/>
                <a:gd name="T68" fmla="*/ 267 w 666"/>
                <a:gd name="T69" fmla="*/ 29 h 494"/>
                <a:gd name="T70" fmla="*/ 463 w 666"/>
                <a:gd name="T71" fmla="*/ 29 h 494"/>
                <a:gd name="T72" fmla="*/ 463 w 666"/>
                <a:gd name="T73" fmla="*/ 40 h 494"/>
                <a:gd name="T74" fmla="*/ 483 w 666"/>
                <a:gd name="T75" fmla="*/ 40 h 494"/>
                <a:gd name="T76" fmla="*/ 483 w 666"/>
                <a:gd name="T77" fmla="*/ 0 h 494"/>
                <a:gd name="T78" fmla="*/ 523 w 666"/>
                <a:gd name="T7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6" h="494">
                  <a:moveTo>
                    <a:pt x="523" y="0"/>
                  </a:moveTo>
                  <a:lnTo>
                    <a:pt x="543" y="66"/>
                  </a:lnTo>
                  <a:lnTo>
                    <a:pt x="666" y="329"/>
                  </a:lnTo>
                  <a:lnTo>
                    <a:pt x="666" y="428"/>
                  </a:lnTo>
                  <a:lnTo>
                    <a:pt x="651" y="444"/>
                  </a:lnTo>
                  <a:lnTo>
                    <a:pt x="651" y="494"/>
                  </a:lnTo>
                  <a:lnTo>
                    <a:pt x="587" y="494"/>
                  </a:lnTo>
                  <a:lnTo>
                    <a:pt x="587" y="479"/>
                  </a:lnTo>
                  <a:lnTo>
                    <a:pt x="602" y="479"/>
                  </a:lnTo>
                  <a:lnTo>
                    <a:pt x="563" y="439"/>
                  </a:lnTo>
                  <a:lnTo>
                    <a:pt x="545" y="439"/>
                  </a:lnTo>
                  <a:lnTo>
                    <a:pt x="512" y="406"/>
                  </a:lnTo>
                  <a:lnTo>
                    <a:pt x="512" y="362"/>
                  </a:lnTo>
                  <a:lnTo>
                    <a:pt x="488" y="362"/>
                  </a:lnTo>
                  <a:lnTo>
                    <a:pt x="439" y="311"/>
                  </a:lnTo>
                  <a:lnTo>
                    <a:pt x="470" y="280"/>
                  </a:lnTo>
                  <a:lnTo>
                    <a:pt x="446" y="256"/>
                  </a:lnTo>
                  <a:lnTo>
                    <a:pt x="432" y="267"/>
                  </a:lnTo>
                  <a:lnTo>
                    <a:pt x="446" y="280"/>
                  </a:lnTo>
                  <a:lnTo>
                    <a:pt x="421" y="280"/>
                  </a:lnTo>
                  <a:lnTo>
                    <a:pt x="421" y="247"/>
                  </a:lnTo>
                  <a:lnTo>
                    <a:pt x="435" y="234"/>
                  </a:lnTo>
                  <a:lnTo>
                    <a:pt x="435" y="179"/>
                  </a:lnTo>
                  <a:lnTo>
                    <a:pt x="408" y="154"/>
                  </a:lnTo>
                  <a:lnTo>
                    <a:pt x="393" y="170"/>
                  </a:lnTo>
                  <a:lnTo>
                    <a:pt x="307" y="82"/>
                  </a:lnTo>
                  <a:lnTo>
                    <a:pt x="278" y="82"/>
                  </a:lnTo>
                  <a:lnTo>
                    <a:pt x="278" y="101"/>
                  </a:lnTo>
                  <a:lnTo>
                    <a:pt x="254" y="101"/>
                  </a:lnTo>
                  <a:lnTo>
                    <a:pt x="221" y="135"/>
                  </a:lnTo>
                  <a:lnTo>
                    <a:pt x="155" y="66"/>
                  </a:lnTo>
                  <a:lnTo>
                    <a:pt x="0" y="66"/>
                  </a:lnTo>
                  <a:lnTo>
                    <a:pt x="0" y="2"/>
                  </a:lnTo>
                  <a:lnTo>
                    <a:pt x="241" y="2"/>
                  </a:lnTo>
                  <a:lnTo>
                    <a:pt x="267" y="29"/>
                  </a:lnTo>
                  <a:lnTo>
                    <a:pt x="463" y="29"/>
                  </a:lnTo>
                  <a:lnTo>
                    <a:pt x="463" y="40"/>
                  </a:lnTo>
                  <a:lnTo>
                    <a:pt x="483" y="40"/>
                  </a:lnTo>
                  <a:lnTo>
                    <a:pt x="483" y="0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11">
              <a:extLst>
                <a:ext uri="{FF2B5EF4-FFF2-40B4-BE49-F238E27FC236}">
                  <a16:creationId xmlns:a16="http://schemas.microsoft.com/office/drawing/2014/main" id="{0D3A47D4-C6D9-1A46-9E24-D4B948836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093" y="-1858348"/>
              <a:ext cx="3445578" cy="3425691"/>
            </a:xfrm>
            <a:custGeom>
              <a:avLst/>
              <a:gdLst>
                <a:gd name="T0" fmla="*/ 408 w 408"/>
                <a:gd name="T1" fmla="*/ 234 h 402"/>
                <a:gd name="T2" fmla="*/ 408 w 408"/>
                <a:gd name="T3" fmla="*/ 238 h 402"/>
                <a:gd name="T4" fmla="*/ 381 w 408"/>
                <a:gd name="T5" fmla="*/ 256 h 402"/>
                <a:gd name="T6" fmla="*/ 381 w 408"/>
                <a:gd name="T7" fmla="*/ 362 h 402"/>
                <a:gd name="T8" fmla="*/ 337 w 408"/>
                <a:gd name="T9" fmla="*/ 362 h 402"/>
                <a:gd name="T10" fmla="*/ 337 w 408"/>
                <a:gd name="T11" fmla="*/ 402 h 402"/>
                <a:gd name="T12" fmla="*/ 317 w 408"/>
                <a:gd name="T13" fmla="*/ 402 h 402"/>
                <a:gd name="T14" fmla="*/ 317 w 408"/>
                <a:gd name="T15" fmla="*/ 391 h 402"/>
                <a:gd name="T16" fmla="*/ 121 w 408"/>
                <a:gd name="T17" fmla="*/ 391 h 402"/>
                <a:gd name="T18" fmla="*/ 95 w 408"/>
                <a:gd name="T19" fmla="*/ 364 h 402"/>
                <a:gd name="T20" fmla="*/ 95 w 408"/>
                <a:gd name="T21" fmla="*/ 258 h 402"/>
                <a:gd name="T22" fmla="*/ 0 w 408"/>
                <a:gd name="T23" fmla="*/ 0 h 402"/>
                <a:gd name="T24" fmla="*/ 167 w 408"/>
                <a:gd name="T25" fmla="*/ 0 h 402"/>
                <a:gd name="T26" fmla="*/ 167 w 408"/>
                <a:gd name="T27" fmla="*/ 46 h 402"/>
                <a:gd name="T28" fmla="*/ 220 w 408"/>
                <a:gd name="T29" fmla="*/ 46 h 402"/>
                <a:gd name="T30" fmla="*/ 377 w 408"/>
                <a:gd name="T31" fmla="*/ 205 h 402"/>
                <a:gd name="T32" fmla="*/ 377 w 408"/>
                <a:gd name="T33" fmla="*/ 234 h 402"/>
                <a:gd name="T34" fmla="*/ 408 w 408"/>
                <a:gd name="T35" fmla="*/ 23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8" h="402">
                  <a:moveTo>
                    <a:pt x="408" y="234"/>
                  </a:moveTo>
                  <a:lnTo>
                    <a:pt x="408" y="238"/>
                  </a:lnTo>
                  <a:lnTo>
                    <a:pt x="381" y="256"/>
                  </a:lnTo>
                  <a:lnTo>
                    <a:pt x="381" y="362"/>
                  </a:lnTo>
                  <a:lnTo>
                    <a:pt x="337" y="362"/>
                  </a:lnTo>
                  <a:lnTo>
                    <a:pt x="337" y="402"/>
                  </a:lnTo>
                  <a:lnTo>
                    <a:pt x="317" y="402"/>
                  </a:lnTo>
                  <a:lnTo>
                    <a:pt x="317" y="391"/>
                  </a:lnTo>
                  <a:lnTo>
                    <a:pt x="121" y="391"/>
                  </a:lnTo>
                  <a:lnTo>
                    <a:pt x="95" y="364"/>
                  </a:lnTo>
                  <a:lnTo>
                    <a:pt x="95" y="258"/>
                  </a:lnTo>
                  <a:lnTo>
                    <a:pt x="0" y="0"/>
                  </a:lnTo>
                  <a:lnTo>
                    <a:pt x="167" y="0"/>
                  </a:lnTo>
                  <a:lnTo>
                    <a:pt x="167" y="46"/>
                  </a:lnTo>
                  <a:lnTo>
                    <a:pt x="220" y="46"/>
                  </a:lnTo>
                  <a:lnTo>
                    <a:pt x="377" y="205"/>
                  </a:lnTo>
                  <a:lnTo>
                    <a:pt x="377" y="234"/>
                  </a:lnTo>
                  <a:lnTo>
                    <a:pt x="408" y="23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5">
              <a:extLst>
                <a:ext uri="{FF2B5EF4-FFF2-40B4-BE49-F238E27FC236}">
                  <a16:creationId xmlns:a16="http://schemas.microsoft.com/office/drawing/2014/main" id="{7D6BB2CD-FB5C-D745-96D9-91E289DC7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131" y="1993961"/>
              <a:ext cx="802005" cy="1633005"/>
            </a:xfrm>
            <a:custGeom>
              <a:avLst/>
              <a:gdLst>
                <a:gd name="T0" fmla="*/ 82 w 100"/>
                <a:gd name="T1" fmla="*/ 91 h 197"/>
                <a:gd name="T2" fmla="*/ 100 w 100"/>
                <a:gd name="T3" fmla="*/ 91 h 197"/>
                <a:gd name="T4" fmla="*/ 56 w 100"/>
                <a:gd name="T5" fmla="*/ 0 h 197"/>
                <a:gd name="T6" fmla="*/ 36 w 100"/>
                <a:gd name="T7" fmla="*/ 0 h 197"/>
                <a:gd name="T8" fmla="*/ 36 w 100"/>
                <a:gd name="T9" fmla="*/ 25 h 197"/>
                <a:gd name="T10" fmla="*/ 42 w 100"/>
                <a:gd name="T11" fmla="*/ 25 h 197"/>
                <a:gd name="T12" fmla="*/ 25 w 100"/>
                <a:gd name="T13" fmla="*/ 42 h 197"/>
                <a:gd name="T14" fmla="*/ 25 w 100"/>
                <a:gd name="T15" fmla="*/ 67 h 197"/>
                <a:gd name="T16" fmla="*/ 0 w 100"/>
                <a:gd name="T17" fmla="*/ 67 h 197"/>
                <a:gd name="T18" fmla="*/ 0 w 100"/>
                <a:gd name="T19" fmla="*/ 128 h 197"/>
                <a:gd name="T20" fmla="*/ 16 w 100"/>
                <a:gd name="T21" fmla="*/ 128 h 197"/>
                <a:gd name="T22" fmla="*/ 84 w 100"/>
                <a:gd name="T23" fmla="*/ 197 h 197"/>
                <a:gd name="T24" fmla="*/ 91 w 100"/>
                <a:gd name="T25" fmla="*/ 197 h 197"/>
                <a:gd name="T26" fmla="*/ 91 w 100"/>
                <a:gd name="T27" fmla="*/ 117 h 197"/>
                <a:gd name="T28" fmla="*/ 82 w 100"/>
                <a:gd name="T29" fmla="*/ 109 h 197"/>
                <a:gd name="T30" fmla="*/ 82 w 100"/>
                <a:gd name="T31" fmla="*/ 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97">
                  <a:moveTo>
                    <a:pt x="82" y="91"/>
                  </a:moveTo>
                  <a:lnTo>
                    <a:pt x="100" y="91"/>
                  </a:lnTo>
                  <a:lnTo>
                    <a:pt x="56" y="0"/>
                  </a:lnTo>
                  <a:lnTo>
                    <a:pt x="36" y="0"/>
                  </a:lnTo>
                  <a:lnTo>
                    <a:pt x="36" y="25"/>
                  </a:lnTo>
                  <a:lnTo>
                    <a:pt x="42" y="25"/>
                  </a:lnTo>
                  <a:lnTo>
                    <a:pt x="25" y="42"/>
                  </a:lnTo>
                  <a:lnTo>
                    <a:pt x="25" y="67"/>
                  </a:lnTo>
                  <a:lnTo>
                    <a:pt x="0" y="67"/>
                  </a:lnTo>
                  <a:lnTo>
                    <a:pt x="0" y="128"/>
                  </a:lnTo>
                  <a:lnTo>
                    <a:pt x="16" y="128"/>
                  </a:lnTo>
                  <a:lnTo>
                    <a:pt x="84" y="197"/>
                  </a:lnTo>
                  <a:lnTo>
                    <a:pt x="91" y="197"/>
                  </a:lnTo>
                  <a:lnTo>
                    <a:pt x="91" y="117"/>
                  </a:lnTo>
                  <a:lnTo>
                    <a:pt x="82" y="109"/>
                  </a:lnTo>
                  <a:lnTo>
                    <a:pt x="82" y="91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307B1B-D302-1642-B472-B95DBA000B17}"/>
              </a:ext>
            </a:extLst>
          </p:cNvPr>
          <p:cNvSpPr/>
          <p:nvPr/>
        </p:nvSpPr>
        <p:spPr>
          <a:xfrm>
            <a:off x="-161925" y="-152401"/>
            <a:ext cx="12477750" cy="2485345"/>
          </a:xfrm>
          <a:prstGeom prst="rect">
            <a:avLst/>
          </a:prstGeom>
          <a:gradFill flip="none" rotWithShape="1">
            <a:gsLst>
              <a:gs pos="3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4E4876F-5686-4242-A0DA-ACA5A7769A0F}"/>
              </a:ext>
            </a:extLst>
          </p:cNvPr>
          <p:cNvGrpSpPr/>
          <p:nvPr/>
        </p:nvGrpSpPr>
        <p:grpSpPr>
          <a:xfrm>
            <a:off x="5016446" y="2778552"/>
            <a:ext cx="1041453" cy="1487487"/>
            <a:chOff x="5016446" y="2012951"/>
            <a:chExt cx="1041453" cy="1487487"/>
          </a:xfrm>
          <a:solidFill>
            <a:schemeClr val="accent2"/>
          </a:solidFill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38AD2A3-683D-5741-B23C-39196A7551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00663" y="2230438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D051A59-E9E3-9D49-96A7-4883E984E1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65725" y="2012951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C4E5445-F021-EE46-A708-7ADFBDA44D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35599" y="2012951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3EB77FE-69CC-9C48-AAAE-AD0863E58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65540" y="2235435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2E2EE7C-1D6B-F745-B812-C460E2EF7F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40362" y="2457452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A855AE2-D8FC-FE4C-8EC7-5C7949355B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16446" y="2577308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ACB633F-C6F0-3347-A501-60534F0844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00663" y="3043238"/>
              <a:ext cx="228600" cy="229928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C145730-9843-4D4C-8449-8D9F1F315F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65725" y="2827338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31B57C1-5664-8541-A117-236E575C48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35599" y="2827338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09FABEE-8628-7C48-9FAC-4832B03E3B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70537" y="3043238"/>
              <a:ext cx="228600" cy="229928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0D4EE9D-2470-BD40-918F-3B2A0E9EDC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5949" y="2827338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B2F6F8F4-76EA-0C41-95B8-0A4C3B61A0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35599" y="3271839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901E034-9D04-BD48-B5E0-A791E737D4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29299" y="3043238"/>
              <a:ext cx="228600" cy="229928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D1572F1-4A15-574D-8194-DC5B93CDB3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86426" y="3259140"/>
              <a:ext cx="228600" cy="228599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C0A1C6D8-9A7A-FC48-A65D-142F47967E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77805" y="2451292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B9335D95-8451-144D-B7DF-ABC8B4D62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22951" y="2638880"/>
              <a:ext cx="228600" cy="228599"/>
            </a:xfrm>
            <a:prstGeom prst="ellipse">
              <a:avLst/>
            </a:prstGeom>
            <a:grpFill/>
            <a:ln w="38100" cmpd="sng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Florida Division</a:t>
            </a:r>
          </a:p>
        </p:txBody>
      </p:sp>
      <p:sp>
        <p:nvSpPr>
          <p:cNvPr id="33" name="Content Placeholder 255">
            <a:extLst>
              <a:ext uri="{FF2B5EF4-FFF2-40B4-BE49-F238E27FC236}">
                <a16:creationId xmlns:a16="http://schemas.microsoft.com/office/drawing/2014/main" id="{94CA6F12-00A3-4B32-B401-323FE84D4B83}"/>
              </a:ext>
            </a:extLst>
          </p:cNvPr>
          <p:cNvSpPr txBox="1">
            <a:spLocks/>
          </p:cNvSpPr>
          <p:nvPr/>
        </p:nvSpPr>
        <p:spPr>
          <a:xfrm>
            <a:off x="8374259" y="1478321"/>
            <a:ext cx="3681253" cy="4595269"/>
          </a:xfrm>
          <a:prstGeom prst="rect">
            <a:avLst/>
          </a:prstGeom>
        </p:spPr>
        <p:txBody>
          <a:bodyPr lIns="91440" tIns="45720" rIns="91440" bIns="4572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555F67"/>
                </a:solidFill>
                <a:latin typeface="Proxima Nova"/>
              </a:rPr>
              <a:t>Central Florida Division</a:t>
            </a:r>
            <a:endParaRPr lang="en-US" dirty="0">
              <a:solidFill>
                <a:srgbClr val="555F67"/>
              </a:solidFill>
            </a:endParaRPr>
          </a:p>
          <a:p>
            <a:r>
              <a:rPr lang="en-US" sz="1800" dirty="0">
                <a:solidFill>
                  <a:srgbClr val="555F67"/>
                </a:solidFill>
                <a:latin typeface="Proxima Nova"/>
              </a:rPr>
              <a:t>Randy Haffner</a:t>
            </a:r>
            <a:endParaRPr lang="en-US" dirty="0">
              <a:solidFill>
                <a:srgbClr val="555F67"/>
              </a:solidFill>
            </a:endParaRPr>
          </a:p>
          <a:p>
            <a:endParaRPr lang="en-US" sz="1800" b="1" dirty="0">
              <a:solidFill>
                <a:srgbClr val="555F67"/>
              </a:solidFill>
              <a:latin typeface="Proxima Nova"/>
            </a:endParaRPr>
          </a:p>
          <a:p>
            <a:r>
              <a:rPr lang="en-US" sz="1800" b="1" dirty="0">
                <a:solidFill>
                  <a:srgbClr val="555F67"/>
                </a:solidFill>
                <a:latin typeface="Proxima Nova"/>
              </a:rPr>
              <a:t>North Region</a:t>
            </a:r>
            <a:endParaRPr lang="en-US" dirty="0">
              <a:solidFill>
                <a:srgbClr val="555F67"/>
              </a:solidFill>
            </a:endParaRPr>
          </a:p>
          <a:p>
            <a:r>
              <a:rPr lang="en-US" sz="1800" dirty="0">
                <a:solidFill>
                  <a:srgbClr val="555F67"/>
                </a:solidFill>
                <a:latin typeface="Proxima Nova"/>
              </a:rPr>
              <a:t>David Ottati</a:t>
            </a:r>
          </a:p>
          <a:p>
            <a:endParaRPr lang="en-US" sz="1800" b="1" dirty="0">
              <a:solidFill>
                <a:srgbClr val="555F67"/>
              </a:solidFill>
            </a:endParaRPr>
          </a:p>
          <a:p>
            <a:r>
              <a:rPr lang="en-US" sz="1800" b="1" dirty="0">
                <a:solidFill>
                  <a:srgbClr val="555F67"/>
                </a:solidFill>
                <a:latin typeface="Proxima Nova"/>
              </a:rPr>
              <a:t>South Region</a:t>
            </a:r>
          </a:p>
          <a:p>
            <a:r>
              <a:rPr lang="en-US" sz="1800" dirty="0">
                <a:solidFill>
                  <a:srgbClr val="555F67"/>
                </a:solidFill>
                <a:latin typeface="Proxima Nova"/>
              </a:rPr>
              <a:t>Jennifer </a:t>
            </a:r>
            <a:r>
              <a:rPr lang="en-US" sz="1800" dirty="0" err="1">
                <a:solidFill>
                  <a:srgbClr val="555F67"/>
                </a:solidFill>
                <a:latin typeface="Proxima Nova"/>
              </a:rPr>
              <a:t>Wandersleben</a:t>
            </a:r>
            <a:endParaRPr lang="en-US" sz="1800" dirty="0">
              <a:solidFill>
                <a:srgbClr val="555F67"/>
              </a:solidFill>
              <a:latin typeface="Proxima Nova"/>
            </a:endParaRPr>
          </a:p>
          <a:p>
            <a:endParaRPr lang="en-US" sz="1800" dirty="0">
              <a:solidFill>
                <a:srgbClr val="555F67"/>
              </a:solidFill>
              <a:latin typeface="Proxima Nova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C580AF9-1CA6-4BD6-8383-5486D9369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897" y="3265174"/>
            <a:ext cx="809806" cy="80936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E16CB5B-4A29-49FD-A12B-4261F2461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663" y="5276850"/>
            <a:ext cx="857697" cy="8572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F4644A-8092-4ED9-A2BB-93B94920A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7603" y="4267200"/>
            <a:ext cx="829107" cy="8572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63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0BAFAEB-A22E-47CF-86E2-B0797A08F87B}"/>
              </a:ext>
            </a:extLst>
          </p:cNvPr>
          <p:cNvSpPr txBox="1"/>
          <p:nvPr/>
        </p:nvSpPr>
        <p:spPr>
          <a:xfrm>
            <a:off x="705117" y="1796775"/>
            <a:ext cx="5034855" cy="3146673"/>
          </a:xfrm>
          <a:prstGeom prst="rect">
            <a:avLst/>
          </a:prstGeom>
        </p:spPr>
        <p:txBody>
          <a:bodyPr vert="horz" wrap="square" lIns="0" tIns="17441" rIns="0" bIns="0" rtlCol="0">
            <a:spAutoFit/>
          </a:bodyPr>
          <a:lstStyle/>
          <a:p>
            <a:pPr marL="17441" marR="0" lvl="0" indent="0" algn="l" defTabSz="914126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18</a:t>
            </a:r>
            <a:r>
              <a:rPr kumimoji="0" lang="en-US" sz="2800" b="1" i="0" u="none" strike="noStrike" kern="1200" cap="none" spc="-7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Hospitals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41" lvl="0" defTabSz="914126">
              <a:spcBef>
                <a:spcPts val="1853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2,211,719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Outpatient</a:t>
            </a:r>
            <a:r>
              <a:rPr kumimoji="0" lang="en-US" sz="2800" b="0" i="0" u="none" strike="noStrike" kern="1200" cap="none" spc="-3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41" lvl="0" defTabSz="914126">
              <a:spcBef>
                <a:spcPts val="1853"/>
              </a:spcBef>
              <a:defRPr/>
            </a:pPr>
            <a:r>
              <a:rPr lang="en-US" sz="2800" b="1" spc="-34" dirty="0">
                <a:solidFill>
                  <a:srgbClr val="8BBA00"/>
                </a:solidFill>
                <a:latin typeface="Proxima Nova"/>
                <a:cs typeface="Proxima Nova"/>
              </a:rPr>
              <a:t>200,597</a:t>
            </a:r>
            <a:r>
              <a:rPr kumimoji="0" lang="en-US" sz="2800" b="1" i="0" u="none" strike="noStrike" kern="1200" cap="none" spc="-34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Inpatient</a:t>
            </a:r>
            <a:r>
              <a:rPr kumimoji="0" lang="en-US" sz="2800" b="0" i="0" u="none" strike="noStrike" kern="1200" cap="none" spc="21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41" lvl="0" defTabSz="914126">
              <a:spcBef>
                <a:spcPts val="1853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624,802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ED</a:t>
            </a:r>
            <a:r>
              <a:rPr kumimoji="0" lang="en-US" sz="2800" b="0" i="0" u="none" strike="noStrike" kern="1200" cap="none" spc="-7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41" marR="0" lvl="0" indent="0" algn="l" defTabSz="914126" rtl="0" eaLnBrk="1" fontAlgn="auto" latinLnBrk="0" hangingPunct="1">
              <a:lnSpc>
                <a:spcPct val="100000"/>
              </a:lnSpc>
              <a:spcBef>
                <a:spcPts val="18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4,589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Beds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638982A6-BFB4-4B0B-BFBD-69E5ED06AB36}"/>
              </a:ext>
            </a:extLst>
          </p:cNvPr>
          <p:cNvSpPr/>
          <p:nvPr/>
        </p:nvSpPr>
        <p:spPr>
          <a:xfrm>
            <a:off x="5506073" y="1155785"/>
            <a:ext cx="5495731" cy="599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72" b="0" i="0" u="none" strike="noStrike" kern="1200" cap="none" spc="0" normalizeH="0" baseline="0" noProof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71D4F4E8-CAC1-464D-83D8-7130C38B592B}"/>
              </a:ext>
            </a:extLst>
          </p:cNvPr>
          <p:cNvSpPr/>
          <p:nvPr/>
        </p:nvSpPr>
        <p:spPr>
          <a:xfrm>
            <a:off x="12694" y="1149445"/>
            <a:ext cx="11152775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8BBA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72" b="0" i="0" u="none" strike="noStrike" kern="1200" cap="none" spc="0" normalizeH="0" baseline="0" noProof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DFCC1CF5-6A64-4765-8187-4933D71D08F2}"/>
              </a:ext>
            </a:extLst>
          </p:cNvPr>
          <p:cNvSpPr txBox="1">
            <a:spLocks/>
          </p:cNvSpPr>
          <p:nvPr/>
        </p:nvSpPr>
        <p:spPr>
          <a:xfrm>
            <a:off x="298821" y="196274"/>
            <a:ext cx="7104094" cy="756083"/>
          </a:xfrm>
          <a:prstGeom prst="rect">
            <a:avLst/>
          </a:prstGeom>
        </p:spPr>
        <p:txBody>
          <a:bodyPr vert="horz" wrap="square" lIns="0" tIns="17441" rIns="0" bIns="0" rtlCol="0">
            <a:sp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999" b="1" kern="1200">
                <a:solidFill>
                  <a:schemeClr val="tx1"/>
                </a:solidFill>
                <a:effectLst/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marL="17441" marR="0" lvl="0" indent="0" algn="l" defTabSz="456926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99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Central Florida</a:t>
            </a:r>
            <a:r>
              <a:rPr kumimoji="0" lang="en-US" sz="4799" b="1" i="0" u="none" strike="noStrike" kern="1200" cap="none" spc="-103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 </a:t>
            </a:r>
            <a:r>
              <a:rPr kumimoji="0" lang="en-US" sz="4799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21964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847BA40E-181E-3840-A61A-AB007C051D25}"/>
              </a:ext>
            </a:extLst>
          </p:cNvPr>
          <p:cNvGrpSpPr/>
          <p:nvPr/>
        </p:nvGrpSpPr>
        <p:grpSpPr>
          <a:xfrm>
            <a:off x="-3219735" y="-1339871"/>
            <a:ext cx="9838478" cy="7584242"/>
            <a:chOff x="-3219735" y="-2105472"/>
            <a:chExt cx="9838478" cy="7584242"/>
          </a:xfrm>
        </p:grpSpPr>
        <p:sp>
          <p:nvSpPr>
            <p:cNvPr id="88" name="Freeform 65">
              <a:extLst>
                <a:ext uri="{FF2B5EF4-FFF2-40B4-BE49-F238E27FC236}">
                  <a16:creationId xmlns:a16="http://schemas.microsoft.com/office/drawing/2014/main" id="{48538516-9275-4349-B285-B728B79D7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412" y="-2105472"/>
              <a:ext cx="2964213" cy="2224146"/>
            </a:xfrm>
            <a:custGeom>
              <a:avLst/>
              <a:gdLst>
                <a:gd name="T0" fmla="*/ 351 w 351"/>
                <a:gd name="T1" fmla="*/ 66 h 261"/>
                <a:gd name="T2" fmla="*/ 327 w 351"/>
                <a:gd name="T3" fmla="*/ 91 h 261"/>
                <a:gd name="T4" fmla="*/ 327 w 351"/>
                <a:gd name="T5" fmla="*/ 139 h 261"/>
                <a:gd name="T6" fmla="*/ 241 w 351"/>
                <a:gd name="T7" fmla="*/ 225 h 261"/>
                <a:gd name="T8" fmla="*/ 241 w 351"/>
                <a:gd name="T9" fmla="*/ 261 h 261"/>
                <a:gd name="T10" fmla="*/ 210 w 351"/>
                <a:gd name="T11" fmla="*/ 261 h 261"/>
                <a:gd name="T12" fmla="*/ 210 w 351"/>
                <a:gd name="T13" fmla="*/ 232 h 261"/>
                <a:gd name="T14" fmla="*/ 53 w 351"/>
                <a:gd name="T15" fmla="*/ 73 h 261"/>
                <a:gd name="T16" fmla="*/ 0 w 351"/>
                <a:gd name="T17" fmla="*/ 73 h 261"/>
                <a:gd name="T18" fmla="*/ 0 w 351"/>
                <a:gd name="T19" fmla="*/ 27 h 261"/>
                <a:gd name="T20" fmla="*/ 16 w 351"/>
                <a:gd name="T21" fmla="*/ 27 h 261"/>
                <a:gd name="T22" fmla="*/ 51 w 351"/>
                <a:gd name="T23" fmla="*/ 0 h 261"/>
                <a:gd name="T24" fmla="*/ 168 w 351"/>
                <a:gd name="T25" fmla="*/ 0 h 261"/>
                <a:gd name="T26" fmla="*/ 197 w 351"/>
                <a:gd name="T27" fmla="*/ 29 h 261"/>
                <a:gd name="T28" fmla="*/ 302 w 351"/>
                <a:gd name="T29" fmla="*/ 29 h 261"/>
                <a:gd name="T30" fmla="*/ 351 w 351"/>
                <a:gd name="T31" fmla="*/ 6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1" h="261">
                  <a:moveTo>
                    <a:pt x="351" y="66"/>
                  </a:moveTo>
                  <a:lnTo>
                    <a:pt x="327" y="91"/>
                  </a:lnTo>
                  <a:lnTo>
                    <a:pt x="327" y="139"/>
                  </a:lnTo>
                  <a:lnTo>
                    <a:pt x="241" y="225"/>
                  </a:lnTo>
                  <a:lnTo>
                    <a:pt x="241" y="261"/>
                  </a:lnTo>
                  <a:lnTo>
                    <a:pt x="210" y="261"/>
                  </a:lnTo>
                  <a:lnTo>
                    <a:pt x="210" y="232"/>
                  </a:lnTo>
                  <a:lnTo>
                    <a:pt x="53" y="73"/>
                  </a:lnTo>
                  <a:lnTo>
                    <a:pt x="0" y="73"/>
                  </a:lnTo>
                  <a:lnTo>
                    <a:pt x="0" y="27"/>
                  </a:lnTo>
                  <a:lnTo>
                    <a:pt x="16" y="27"/>
                  </a:lnTo>
                  <a:lnTo>
                    <a:pt x="51" y="0"/>
                  </a:lnTo>
                  <a:lnTo>
                    <a:pt x="168" y="0"/>
                  </a:lnTo>
                  <a:lnTo>
                    <a:pt x="197" y="29"/>
                  </a:lnTo>
                  <a:lnTo>
                    <a:pt x="302" y="29"/>
                  </a:lnTo>
                  <a:lnTo>
                    <a:pt x="351" y="66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67">
              <a:extLst>
                <a:ext uri="{FF2B5EF4-FFF2-40B4-BE49-F238E27FC236}">
                  <a16:creationId xmlns:a16="http://schemas.microsoft.com/office/drawing/2014/main" id="{E05288E9-5743-1B4A-BCF0-B4EB7DFD1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50297" y="-1875391"/>
              <a:ext cx="2128151" cy="3775080"/>
            </a:xfrm>
            <a:custGeom>
              <a:avLst/>
              <a:gdLst>
                <a:gd name="T0" fmla="*/ 252 w 252"/>
                <a:gd name="T1" fmla="*/ 428 h 443"/>
                <a:gd name="T2" fmla="*/ 201 w 252"/>
                <a:gd name="T3" fmla="*/ 428 h 443"/>
                <a:gd name="T4" fmla="*/ 179 w 252"/>
                <a:gd name="T5" fmla="*/ 443 h 443"/>
                <a:gd name="T6" fmla="*/ 166 w 252"/>
                <a:gd name="T7" fmla="*/ 428 h 443"/>
                <a:gd name="T8" fmla="*/ 172 w 252"/>
                <a:gd name="T9" fmla="*/ 379 h 443"/>
                <a:gd name="T10" fmla="*/ 0 w 252"/>
                <a:gd name="T11" fmla="*/ 379 h 443"/>
                <a:gd name="T12" fmla="*/ 0 w 252"/>
                <a:gd name="T13" fmla="*/ 296 h 443"/>
                <a:gd name="T14" fmla="*/ 44 w 252"/>
                <a:gd name="T15" fmla="*/ 251 h 443"/>
                <a:gd name="T16" fmla="*/ 44 w 252"/>
                <a:gd name="T17" fmla="*/ 70 h 443"/>
                <a:gd name="T18" fmla="*/ 113 w 252"/>
                <a:gd name="T19" fmla="*/ 0 h 443"/>
                <a:gd name="T20" fmla="*/ 252 w 252"/>
                <a:gd name="T21" fmla="*/ 0 h 443"/>
                <a:gd name="T22" fmla="*/ 252 w 252"/>
                <a:gd name="T23" fmla="*/ 428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443">
                  <a:moveTo>
                    <a:pt x="252" y="428"/>
                  </a:moveTo>
                  <a:lnTo>
                    <a:pt x="201" y="428"/>
                  </a:lnTo>
                  <a:lnTo>
                    <a:pt x="179" y="443"/>
                  </a:lnTo>
                  <a:lnTo>
                    <a:pt x="166" y="428"/>
                  </a:lnTo>
                  <a:lnTo>
                    <a:pt x="172" y="379"/>
                  </a:lnTo>
                  <a:lnTo>
                    <a:pt x="0" y="379"/>
                  </a:lnTo>
                  <a:lnTo>
                    <a:pt x="0" y="296"/>
                  </a:lnTo>
                  <a:lnTo>
                    <a:pt x="44" y="251"/>
                  </a:lnTo>
                  <a:lnTo>
                    <a:pt x="44" y="70"/>
                  </a:lnTo>
                  <a:lnTo>
                    <a:pt x="113" y="0"/>
                  </a:lnTo>
                  <a:lnTo>
                    <a:pt x="252" y="0"/>
                  </a:lnTo>
                  <a:lnTo>
                    <a:pt x="252" y="428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69">
              <a:extLst>
                <a:ext uri="{FF2B5EF4-FFF2-40B4-BE49-F238E27FC236}">
                  <a16:creationId xmlns:a16="http://schemas.microsoft.com/office/drawing/2014/main" id="{513C4BC4-3DBC-E84D-9BAE-375DE3C01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19735" y="-222197"/>
              <a:ext cx="3352685" cy="3101870"/>
            </a:xfrm>
            <a:custGeom>
              <a:avLst/>
              <a:gdLst>
                <a:gd name="T0" fmla="*/ 340 w 397"/>
                <a:gd name="T1" fmla="*/ 234 h 364"/>
                <a:gd name="T2" fmla="*/ 366 w 397"/>
                <a:gd name="T3" fmla="*/ 263 h 364"/>
                <a:gd name="T4" fmla="*/ 393 w 397"/>
                <a:gd name="T5" fmla="*/ 263 h 364"/>
                <a:gd name="T6" fmla="*/ 393 w 397"/>
                <a:gd name="T7" fmla="*/ 278 h 364"/>
                <a:gd name="T8" fmla="*/ 364 w 397"/>
                <a:gd name="T9" fmla="*/ 309 h 364"/>
                <a:gd name="T10" fmla="*/ 397 w 397"/>
                <a:gd name="T11" fmla="*/ 342 h 364"/>
                <a:gd name="T12" fmla="*/ 397 w 397"/>
                <a:gd name="T13" fmla="*/ 364 h 364"/>
                <a:gd name="T14" fmla="*/ 357 w 397"/>
                <a:gd name="T15" fmla="*/ 364 h 364"/>
                <a:gd name="T16" fmla="*/ 315 w 397"/>
                <a:gd name="T17" fmla="*/ 322 h 364"/>
                <a:gd name="T18" fmla="*/ 315 w 397"/>
                <a:gd name="T19" fmla="*/ 358 h 364"/>
                <a:gd name="T20" fmla="*/ 238 w 397"/>
                <a:gd name="T21" fmla="*/ 358 h 364"/>
                <a:gd name="T22" fmla="*/ 181 w 397"/>
                <a:gd name="T23" fmla="*/ 300 h 364"/>
                <a:gd name="T24" fmla="*/ 2 w 397"/>
                <a:gd name="T25" fmla="*/ 300 h 364"/>
                <a:gd name="T26" fmla="*/ 51 w 397"/>
                <a:gd name="T27" fmla="*/ 252 h 364"/>
                <a:gd name="T28" fmla="*/ 51 w 397"/>
                <a:gd name="T29" fmla="*/ 143 h 364"/>
                <a:gd name="T30" fmla="*/ 0 w 397"/>
                <a:gd name="T31" fmla="*/ 93 h 364"/>
                <a:gd name="T32" fmla="*/ 0 w 397"/>
                <a:gd name="T33" fmla="*/ 0 h 364"/>
                <a:gd name="T34" fmla="*/ 218 w 397"/>
                <a:gd name="T35" fmla="*/ 0 h 364"/>
                <a:gd name="T36" fmla="*/ 218 w 397"/>
                <a:gd name="T37" fmla="*/ 57 h 364"/>
                <a:gd name="T38" fmla="*/ 174 w 397"/>
                <a:gd name="T39" fmla="*/ 102 h 364"/>
                <a:gd name="T40" fmla="*/ 174 w 397"/>
                <a:gd name="T41" fmla="*/ 185 h 364"/>
                <a:gd name="T42" fmla="*/ 346 w 397"/>
                <a:gd name="T43" fmla="*/ 185 h 364"/>
                <a:gd name="T44" fmla="*/ 340 w 397"/>
                <a:gd name="T45" fmla="*/ 23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7" h="364">
                  <a:moveTo>
                    <a:pt x="340" y="234"/>
                  </a:moveTo>
                  <a:lnTo>
                    <a:pt x="366" y="263"/>
                  </a:lnTo>
                  <a:lnTo>
                    <a:pt x="393" y="263"/>
                  </a:lnTo>
                  <a:lnTo>
                    <a:pt x="393" y="278"/>
                  </a:lnTo>
                  <a:lnTo>
                    <a:pt x="364" y="309"/>
                  </a:lnTo>
                  <a:lnTo>
                    <a:pt x="397" y="342"/>
                  </a:lnTo>
                  <a:lnTo>
                    <a:pt x="397" y="364"/>
                  </a:lnTo>
                  <a:lnTo>
                    <a:pt x="357" y="364"/>
                  </a:lnTo>
                  <a:lnTo>
                    <a:pt x="315" y="322"/>
                  </a:lnTo>
                  <a:lnTo>
                    <a:pt x="315" y="358"/>
                  </a:lnTo>
                  <a:lnTo>
                    <a:pt x="238" y="358"/>
                  </a:lnTo>
                  <a:lnTo>
                    <a:pt x="181" y="300"/>
                  </a:lnTo>
                  <a:lnTo>
                    <a:pt x="2" y="300"/>
                  </a:lnTo>
                  <a:lnTo>
                    <a:pt x="51" y="252"/>
                  </a:lnTo>
                  <a:lnTo>
                    <a:pt x="51" y="14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218" y="0"/>
                  </a:lnTo>
                  <a:lnTo>
                    <a:pt x="218" y="57"/>
                  </a:lnTo>
                  <a:lnTo>
                    <a:pt x="174" y="102"/>
                  </a:lnTo>
                  <a:lnTo>
                    <a:pt x="174" y="185"/>
                  </a:lnTo>
                  <a:lnTo>
                    <a:pt x="346" y="185"/>
                  </a:lnTo>
                  <a:lnTo>
                    <a:pt x="340" y="23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id="{3B237BBB-74E4-8846-A93C-68C5D523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54" y="-1875391"/>
              <a:ext cx="2609521" cy="3647253"/>
            </a:xfrm>
            <a:custGeom>
              <a:avLst/>
              <a:gdLst>
                <a:gd name="T0" fmla="*/ 68 w 309"/>
                <a:gd name="T1" fmla="*/ 428 h 428"/>
                <a:gd name="T2" fmla="*/ 0 w 309"/>
                <a:gd name="T3" fmla="*/ 428 h 428"/>
                <a:gd name="T4" fmla="*/ 0 w 309"/>
                <a:gd name="T5" fmla="*/ 0 h 428"/>
                <a:gd name="T6" fmla="*/ 214 w 309"/>
                <a:gd name="T7" fmla="*/ 0 h 428"/>
                <a:gd name="T8" fmla="*/ 309 w 309"/>
                <a:gd name="T9" fmla="*/ 258 h 428"/>
                <a:gd name="T10" fmla="*/ 309 w 309"/>
                <a:gd name="T11" fmla="*/ 366 h 428"/>
                <a:gd name="T12" fmla="*/ 68 w 309"/>
                <a:gd name="T13" fmla="*/ 366 h 428"/>
                <a:gd name="T14" fmla="*/ 68 w 309"/>
                <a:gd name="T15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9" h="428">
                  <a:moveTo>
                    <a:pt x="68" y="428"/>
                  </a:moveTo>
                  <a:lnTo>
                    <a:pt x="0" y="428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309" y="258"/>
                  </a:lnTo>
                  <a:lnTo>
                    <a:pt x="309" y="366"/>
                  </a:lnTo>
                  <a:lnTo>
                    <a:pt x="68" y="366"/>
                  </a:lnTo>
                  <a:lnTo>
                    <a:pt x="68" y="428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12">
              <a:extLst>
                <a:ext uri="{FF2B5EF4-FFF2-40B4-BE49-F238E27FC236}">
                  <a16:creationId xmlns:a16="http://schemas.microsoft.com/office/drawing/2014/main" id="{F1BC4BFB-2BE2-F64C-B194-2BD10CC26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865" y="-1875391"/>
              <a:ext cx="3504696" cy="3459778"/>
            </a:xfrm>
            <a:custGeom>
              <a:avLst/>
              <a:gdLst>
                <a:gd name="T0" fmla="*/ 413 w 415"/>
                <a:gd name="T1" fmla="*/ 236 h 406"/>
                <a:gd name="T2" fmla="*/ 408 w 415"/>
                <a:gd name="T3" fmla="*/ 236 h 406"/>
                <a:gd name="T4" fmla="*/ 408 w 415"/>
                <a:gd name="T5" fmla="*/ 238 h 406"/>
                <a:gd name="T6" fmla="*/ 384 w 415"/>
                <a:gd name="T7" fmla="*/ 256 h 406"/>
                <a:gd name="T8" fmla="*/ 384 w 415"/>
                <a:gd name="T9" fmla="*/ 360 h 406"/>
                <a:gd name="T10" fmla="*/ 340 w 415"/>
                <a:gd name="T11" fmla="*/ 360 h 406"/>
                <a:gd name="T12" fmla="*/ 340 w 415"/>
                <a:gd name="T13" fmla="*/ 399 h 406"/>
                <a:gd name="T14" fmla="*/ 327 w 415"/>
                <a:gd name="T15" fmla="*/ 399 h 406"/>
                <a:gd name="T16" fmla="*/ 327 w 415"/>
                <a:gd name="T17" fmla="*/ 388 h 406"/>
                <a:gd name="T18" fmla="*/ 126 w 415"/>
                <a:gd name="T19" fmla="*/ 388 h 406"/>
                <a:gd name="T20" fmla="*/ 104 w 415"/>
                <a:gd name="T21" fmla="*/ 366 h 406"/>
                <a:gd name="T22" fmla="*/ 104 w 415"/>
                <a:gd name="T23" fmla="*/ 258 h 406"/>
                <a:gd name="T24" fmla="*/ 9 w 415"/>
                <a:gd name="T25" fmla="*/ 4 h 406"/>
                <a:gd name="T26" fmla="*/ 170 w 415"/>
                <a:gd name="T27" fmla="*/ 4 h 406"/>
                <a:gd name="T28" fmla="*/ 170 w 415"/>
                <a:gd name="T29" fmla="*/ 53 h 406"/>
                <a:gd name="T30" fmla="*/ 223 w 415"/>
                <a:gd name="T31" fmla="*/ 53 h 406"/>
                <a:gd name="T32" fmla="*/ 380 w 415"/>
                <a:gd name="T33" fmla="*/ 207 h 406"/>
                <a:gd name="T34" fmla="*/ 380 w 415"/>
                <a:gd name="T35" fmla="*/ 238 h 406"/>
                <a:gd name="T36" fmla="*/ 413 w 415"/>
                <a:gd name="T37" fmla="*/ 238 h 406"/>
                <a:gd name="T38" fmla="*/ 413 w 415"/>
                <a:gd name="T39" fmla="*/ 236 h 406"/>
                <a:gd name="T40" fmla="*/ 408 w 415"/>
                <a:gd name="T41" fmla="*/ 236 h 406"/>
                <a:gd name="T42" fmla="*/ 413 w 415"/>
                <a:gd name="T43" fmla="*/ 236 h 406"/>
                <a:gd name="T44" fmla="*/ 413 w 415"/>
                <a:gd name="T45" fmla="*/ 232 h 406"/>
                <a:gd name="T46" fmla="*/ 386 w 415"/>
                <a:gd name="T47" fmla="*/ 232 h 406"/>
                <a:gd name="T48" fmla="*/ 386 w 415"/>
                <a:gd name="T49" fmla="*/ 205 h 406"/>
                <a:gd name="T50" fmla="*/ 225 w 415"/>
                <a:gd name="T51" fmla="*/ 46 h 406"/>
                <a:gd name="T52" fmla="*/ 177 w 415"/>
                <a:gd name="T53" fmla="*/ 46 h 406"/>
                <a:gd name="T54" fmla="*/ 177 w 415"/>
                <a:gd name="T55" fmla="*/ 0 h 406"/>
                <a:gd name="T56" fmla="*/ 0 w 415"/>
                <a:gd name="T57" fmla="*/ 0 h 406"/>
                <a:gd name="T58" fmla="*/ 97 w 415"/>
                <a:gd name="T59" fmla="*/ 260 h 406"/>
                <a:gd name="T60" fmla="*/ 97 w 415"/>
                <a:gd name="T61" fmla="*/ 368 h 406"/>
                <a:gd name="T62" fmla="*/ 124 w 415"/>
                <a:gd name="T63" fmla="*/ 395 h 406"/>
                <a:gd name="T64" fmla="*/ 320 w 415"/>
                <a:gd name="T65" fmla="*/ 395 h 406"/>
                <a:gd name="T66" fmla="*/ 320 w 415"/>
                <a:gd name="T67" fmla="*/ 406 h 406"/>
                <a:gd name="T68" fmla="*/ 344 w 415"/>
                <a:gd name="T69" fmla="*/ 406 h 406"/>
                <a:gd name="T70" fmla="*/ 344 w 415"/>
                <a:gd name="T71" fmla="*/ 366 h 406"/>
                <a:gd name="T72" fmla="*/ 388 w 415"/>
                <a:gd name="T73" fmla="*/ 366 h 406"/>
                <a:gd name="T74" fmla="*/ 388 w 415"/>
                <a:gd name="T75" fmla="*/ 258 h 406"/>
                <a:gd name="T76" fmla="*/ 415 w 415"/>
                <a:gd name="T77" fmla="*/ 240 h 406"/>
                <a:gd name="T78" fmla="*/ 415 w 415"/>
                <a:gd name="T79" fmla="*/ 232 h 406"/>
                <a:gd name="T80" fmla="*/ 413 w 415"/>
                <a:gd name="T81" fmla="*/ 232 h 406"/>
                <a:gd name="T82" fmla="*/ 413 w 415"/>
                <a:gd name="T83" fmla="*/ 23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5" h="406">
                  <a:moveTo>
                    <a:pt x="413" y="236"/>
                  </a:moveTo>
                  <a:lnTo>
                    <a:pt x="408" y="236"/>
                  </a:lnTo>
                  <a:lnTo>
                    <a:pt x="408" y="238"/>
                  </a:lnTo>
                  <a:lnTo>
                    <a:pt x="384" y="256"/>
                  </a:lnTo>
                  <a:lnTo>
                    <a:pt x="384" y="360"/>
                  </a:lnTo>
                  <a:lnTo>
                    <a:pt x="340" y="360"/>
                  </a:lnTo>
                  <a:lnTo>
                    <a:pt x="340" y="399"/>
                  </a:lnTo>
                  <a:lnTo>
                    <a:pt x="327" y="399"/>
                  </a:lnTo>
                  <a:lnTo>
                    <a:pt x="327" y="388"/>
                  </a:lnTo>
                  <a:lnTo>
                    <a:pt x="126" y="388"/>
                  </a:lnTo>
                  <a:lnTo>
                    <a:pt x="104" y="366"/>
                  </a:lnTo>
                  <a:lnTo>
                    <a:pt x="104" y="258"/>
                  </a:lnTo>
                  <a:lnTo>
                    <a:pt x="9" y="4"/>
                  </a:lnTo>
                  <a:lnTo>
                    <a:pt x="170" y="4"/>
                  </a:lnTo>
                  <a:lnTo>
                    <a:pt x="170" y="53"/>
                  </a:lnTo>
                  <a:lnTo>
                    <a:pt x="223" y="53"/>
                  </a:lnTo>
                  <a:lnTo>
                    <a:pt x="380" y="207"/>
                  </a:lnTo>
                  <a:lnTo>
                    <a:pt x="380" y="238"/>
                  </a:lnTo>
                  <a:lnTo>
                    <a:pt x="413" y="238"/>
                  </a:lnTo>
                  <a:lnTo>
                    <a:pt x="413" y="236"/>
                  </a:lnTo>
                  <a:lnTo>
                    <a:pt x="408" y="236"/>
                  </a:lnTo>
                  <a:lnTo>
                    <a:pt x="413" y="236"/>
                  </a:lnTo>
                  <a:lnTo>
                    <a:pt x="413" y="232"/>
                  </a:lnTo>
                  <a:lnTo>
                    <a:pt x="386" y="232"/>
                  </a:lnTo>
                  <a:lnTo>
                    <a:pt x="386" y="205"/>
                  </a:lnTo>
                  <a:lnTo>
                    <a:pt x="225" y="46"/>
                  </a:lnTo>
                  <a:lnTo>
                    <a:pt x="177" y="46"/>
                  </a:lnTo>
                  <a:lnTo>
                    <a:pt x="177" y="0"/>
                  </a:lnTo>
                  <a:lnTo>
                    <a:pt x="0" y="0"/>
                  </a:lnTo>
                  <a:lnTo>
                    <a:pt x="97" y="260"/>
                  </a:lnTo>
                  <a:lnTo>
                    <a:pt x="97" y="368"/>
                  </a:lnTo>
                  <a:lnTo>
                    <a:pt x="124" y="395"/>
                  </a:lnTo>
                  <a:lnTo>
                    <a:pt x="320" y="395"/>
                  </a:lnTo>
                  <a:lnTo>
                    <a:pt x="320" y="406"/>
                  </a:lnTo>
                  <a:lnTo>
                    <a:pt x="344" y="406"/>
                  </a:lnTo>
                  <a:lnTo>
                    <a:pt x="344" y="366"/>
                  </a:lnTo>
                  <a:lnTo>
                    <a:pt x="388" y="366"/>
                  </a:lnTo>
                  <a:lnTo>
                    <a:pt x="388" y="258"/>
                  </a:lnTo>
                  <a:lnTo>
                    <a:pt x="415" y="240"/>
                  </a:lnTo>
                  <a:lnTo>
                    <a:pt x="415" y="232"/>
                  </a:lnTo>
                  <a:lnTo>
                    <a:pt x="413" y="232"/>
                  </a:lnTo>
                  <a:lnTo>
                    <a:pt x="413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22">
              <a:extLst>
                <a:ext uri="{FF2B5EF4-FFF2-40B4-BE49-F238E27FC236}">
                  <a16:creationId xmlns:a16="http://schemas.microsoft.com/office/drawing/2014/main" id="{6AB05AB8-6B06-1549-86E5-722812B6D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336" y="1192392"/>
              <a:ext cx="5700407" cy="4286378"/>
            </a:xfrm>
            <a:custGeom>
              <a:avLst/>
              <a:gdLst>
                <a:gd name="T0" fmla="*/ 522 w 675"/>
                <a:gd name="T1" fmla="*/ 4 h 503"/>
                <a:gd name="T2" fmla="*/ 668 w 675"/>
                <a:gd name="T3" fmla="*/ 333 h 503"/>
                <a:gd name="T4" fmla="*/ 653 w 675"/>
                <a:gd name="T5" fmla="*/ 445 h 503"/>
                <a:gd name="T6" fmla="*/ 593 w 675"/>
                <a:gd name="T7" fmla="*/ 496 h 503"/>
                <a:gd name="T8" fmla="*/ 613 w 675"/>
                <a:gd name="T9" fmla="*/ 485 h 503"/>
                <a:gd name="T10" fmla="*/ 551 w 675"/>
                <a:gd name="T11" fmla="*/ 441 h 503"/>
                <a:gd name="T12" fmla="*/ 518 w 675"/>
                <a:gd name="T13" fmla="*/ 364 h 503"/>
                <a:gd name="T14" fmla="*/ 447 w 675"/>
                <a:gd name="T15" fmla="*/ 315 h 503"/>
                <a:gd name="T16" fmla="*/ 450 w 675"/>
                <a:gd name="T17" fmla="*/ 256 h 503"/>
                <a:gd name="T18" fmla="*/ 443 w 675"/>
                <a:gd name="T19" fmla="*/ 280 h 503"/>
                <a:gd name="T20" fmla="*/ 428 w 675"/>
                <a:gd name="T21" fmla="*/ 251 h 503"/>
                <a:gd name="T22" fmla="*/ 441 w 675"/>
                <a:gd name="T23" fmla="*/ 183 h 503"/>
                <a:gd name="T24" fmla="*/ 397 w 675"/>
                <a:gd name="T25" fmla="*/ 170 h 503"/>
                <a:gd name="T26" fmla="*/ 278 w 675"/>
                <a:gd name="T27" fmla="*/ 83 h 503"/>
                <a:gd name="T28" fmla="*/ 258 w 675"/>
                <a:gd name="T29" fmla="*/ 103 h 503"/>
                <a:gd name="T30" fmla="*/ 159 w 675"/>
                <a:gd name="T31" fmla="*/ 68 h 503"/>
                <a:gd name="T32" fmla="*/ 6 w 675"/>
                <a:gd name="T33" fmla="*/ 11 h 503"/>
                <a:gd name="T34" fmla="*/ 269 w 675"/>
                <a:gd name="T35" fmla="*/ 35 h 503"/>
                <a:gd name="T36" fmla="*/ 465 w 675"/>
                <a:gd name="T37" fmla="*/ 46 h 503"/>
                <a:gd name="T38" fmla="*/ 489 w 675"/>
                <a:gd name="T39" fmla="*/ 6 h 503"/>
                <a:gd name="T40" fmla="*/ 527 w 675"/>
                <a:gd name="T41" fmla="*/ 4 h 503"/>
                <a:gd name="T42" fmla="*/ 527 w 675"/>
                <a:gd name="T43" fmla="*/ 4 h 503"/>
                <a:gd name="T44" fmla="*/ 485 w 675"/>
                <a:gd name="T45" fmla="*/ 0 h 503"/>
                <a:gd name="T46" fmla="*/ 472 w 675"/>
                <a:gd name="T47" fmla="*/ 39 h 503"/>
                <a:gd name="T48" fmla="*/ 271 w 675"/>
                <a:gd name="T49" fmla="*/ 28 h 503"/>
                <a:gd name="T50" fmla="*/ 0 w 675"/>
                <a:gd name="T51" fmla="*/ 4 h 503"/>
                <a:gd name="T52" fmla="*/ 156 w 675"/>
                <a:gd name="T53" fmla="*/ 72 h 503"/>
                <a:gd name="T54" fmla="*/ 260 w 675"/>
                <a:gd name="T55" fmla="*/ 108 h 503"/>
                <a:gd name="T56" fmla="*/ 284 w 675"/>
                <a:gd name="T57" fmla="*/ 88 h 503"/>
                <a:gd name="T58" fmla="*/ 397 w 675"/>
                <a:gd name="T59" fmla="*/ 178 h 503"/>
                <a:gd name="T60" fmla="*/ 436 w 675"/>
                <a:gd name="T61" fmla="*/ 185 h 503"/>
                <a:gd name="T62" fmla="*/ 423 w 675"/>
                <a:gd name="T63" fmla="*/ 249 h 503"/>
                <a:gd name="T64" fmla="*/ 458 w 675"/>
                <a:gd name="T65" fmla="*/ 287 h 503"/>
                <a:gd name="T66" fmla="*/ 450 w 675"/>
                <a:gd name="T67" fmla="*/ 262 h 503"/>
                <a:gd name="T68" fmla="*/ 439 w 675"/>
                <a:gd name="T69" fmla="*/ 315 h 503"/>
                <a:gd name="T70" fmla="*/ 514 w 675"/>
                <a:gd name="T71" fmla="*/ 368 h 503"/>
                <a:gd name="T72" fmla="*/ 549 w 675"/>
                <a:gd name="T73" fmla="*/ 445 h 503"/>
                <a:gd name="T74" fmla="*/ 600 w 675"/>
                <a:gd name="T75" fmla="*/ 479 h 503"/>
                <a:gd name="T76" fmla="*/ 589 w 675"/>
                <a:gd name="T77" fmla="*/ 503 h 503"/>
                <a:gd name="T78" fmla="*/ 659 w 675"/>
                <a:gd name="T79" fmla="*/ 450 h 503"/>
                <a:gd name="T80" fmla="*/ 675 w 675"/>
                <a:gd name="T81" fmla="*/ 333 h 503"/>
                <a:gd name="T82" fmla="*/ 529 w 675"/>
                <a:gd name="T83" fmla="*/ 0 h 503"/>
                <a:gd name="T84" fmla="*/ 527 w 675"/>
                <a:gd name="T85" fmla="*/ 4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5" h="503">
                  <a:moveTo>
                    <a:pt x="527" y="4"/>
                  </a:moveTo>
                  <a:lnTo>
                    <a:pt x="522" y="4"/>
                  </a:lnTo>
                  <a:lnTo>
                    <a:pt x="544" y="72"/>
                  </a:lnTo>
                  <a:lnTo>
                    <a:pt x="668" y="333"/>
                  </a:lnTo>
                  <a:lnTo>
                    <a:pt x="668" y="430"/>
                  </a:lnTo>
                  <a:lnTo>
                    <a:pt x="653" y="445"/>
                  </a:lnTo>
                  <a:lnTo>
                    <a:pt x="653" y="496"/>
                  </a:lnTo>
                  <a:lnTo>
                    <a:pt x="593" y="496"/>
                  </a:lnTo>
                  <a:lnTo>
                    <a:pt x="593" y="485"/>
                  </a:lnTo>
                  <a:lnTo>
                    <a:pt x="613" y="485"/>
                  </a:lnTo>
                  <a:lnTo>
                    <a:pt x="569" y="441"/>
                  </a:lnTo>
                  <a:lnTo>
                    <a:pt x="551" y="441"/>
                  </a:lnTo>
                  <a:lnTo>
                    <a:pt x="518" y="408"/>
                  </a:lnTo>
                  <a:lnTo>
                    <a:pt x="518" y="364"/>
                  </a:lnTo>
                  <a:lnTo>
                    <a:pt x="494" y="364"/>
                  </a:lnTo>
                  <a:lnTo>
                    <a:pt x="447" y="315"/>
                  </a:lnTo>
                  <a:lnTo>
                    <a:pt x="478" y="284"/>
                  </a:lnTo>
                  <a:lnTo>
                    <a:pt x="450" y="256"/>
                  </a:lnTo>
                  <a:lnTo>
                    <a:pt x="434" y="271"/>
                  </a:lnTo>
                  <a:lnTo>
                    <a:pt x="443" y="280"/>
                  </a:lnTo>
                  <a:lnTo>
                    <a:pt x="428" y="280"/>
                  </a:lnTo>
                  <a:lnTo>
                    <a:pt x="428" y="251"/>
                  </a:lnTo>
                  <a:lnTo>
                    <a:pt x="441" y="240"/>
                  </a:lnTo>
                  <a:lnTo>
                    <a:pt x="441" y="183"/>
                  </a:lnTo>
                  <a:lnTo>
                    <a:pt x="412" y="154"/>
                  </a:lnTo>
                  <a:lnTo>
                    <a:pt x="397" y="170"/>
                  </a:lnTo>
                  <a:lnTo>
                    <a:pt x="311" y="83"/>
                  </a:lnTo>
                  <a:lnTo>
                    <a:pt x="278" y="83"/>
                  </a:lnTo>
                  <a:lnTo>
                    <a:pt x="278" y="103"/>
                  </a:lnTo>
                  <a:lnTo>
                    <a:pt x="258" y="103"/>
                  </a:lnTo>
                  <a:lnTo>
                    <a:pt x="225" y="134"/>
                  </a:lnTo>
                  <a:lnTo>
                    <a:pt x="159" y="68"/>
                  </a:lnTo>
                  <a:lnTo>
                    <a:pt x="6" y="68"/>
                  </a:lnTo>
                  <a:lnTo>
                    <a:pt x="6" y="11"/>
                  </a:lnTo>
                  <a:lnTo>
                    <a:pt x="245" y="11"/>
                  </a:lnTo>
                  <a:lnTo>
                    <a:pt x="269" y="35"/>
                  </a:lnTo>
                  <a:lnTo>
                    <a:pt x="465" y="35"/>
                  </a:lnTo>
                  <a:lnTo>
                    <a:pt x="465" y="46"/>
                  </a:lnTo>
                  <a:lnTo>
                    <a:pt x="489" y="46"/>
                  </a:lnTo>
                  <a:lnTo>
                    <a:pt x="489" y="6"/>
                  </a:lnTo>
                  <a:lnTo>
                    <a:pt x="527" y="6"/>
                  </a:lnTo>
                  <a:lnTo>
                    <a:pt x="527" y="4"/>
                  </a:lnTo>
                  <a:lnTo>
                    <a:pt x="522" y="4"/>
                  </a:lnTo>
                  <a:lnTo>
                    <a:pt x="527" y="4"/>
                  </a:lnTo>
                  <a:lnTo>
                    <a:pt x="527" y="0"/>
                  </a:lnTo>
                  <a:lnTo>
                    <a:pt x="485" y="0"/>
                  </a:lnTo>
                  <a:lnTo>
                    <a:pt x="485" y="39"/>
                  </a:lnTo>
                  <a:lnTo>
                    <a:pt x="472" y="39"/>
                  </a:lnTo>
                  <a:lnTo>
                    <a:pt x="472" y="28"/>
                  </a:lnTo>
                  <a:lnTo>
                    <a:pt x="271" y="28"/>
                  </a:lnTo>
                  <a:lnTo>
                    <a:pt x="247" y="4"/>
                  </a:lnTo>
                  <a:lnTo>
                    <a:pt x="0" y="4"/>
                  </a:lnTo>
                  <a:lnTo>
                    <a:pt x="0" y="75"/>
                  </a:lnTo>
                  <a:lnTo>
                    <a:pt x="156" y="72"/>
                  </a:lnTo>
                  <a:lnTo>
                    <a:pt x="225" y="143"/>
                  </a:lnTo>
                  <a:lnTo>
                    <a:pt x="260" y="108"/>
                  </a:lnTo>
                  <a:lnTo>
                    <a:pt x="284" y="108"/>
                  </a:lnTo>
                  <a:lnTo>
                    <a:pt x="284" y="88"/>
                  </a:lnTo>
                  <a:lnTo>
                    <a:pt x="308" y="88"/>
                  </a:lnTo>
                  <a:lnTo>
                    <a:pt x="397" y="178"/>
                  </a:lnTo>
                  <a:lnTo>
                    <a:pt x="412" y="163"/>
                  </a:lnTo>
                  <a:lnTo>
                    <a:pt x="436" y="185"/>
                  </a:lnTo>
                  <a:lnTo>
                    <a:pt x="436" y="236"/>
                  </a:lnTo>
                  <a:lnTo>
                    <a:pt x="423" y="249"/>
                  </a:lnTo>
                  <a:lnTo>
                    <a:pt x="423" y="287"/>
                  </a:lnTo>
                  <a:lnTo>
                    <a:pt x="458" y="287"/>
                  </a:lnTo>
                  <a:lnTo>
                    <a:pt x="441" y="271"/>
                  </a:lnTo>
                  <a:lnTo>
                    <a:pt x="450" y="262"/>
                  </a:lnTo>
                  <a:lnTo>
                    <a:pt x="469" y="284"/>
                  </a:lnTo>
                  <a:lnTo>
                    <a:pt x="439" y="315"/>
                  </a:lnTo>
                  <a:lnTo>
                    <a:pt x="492" y="368"/>
                  </a:lnTo>
                  <a:lnTo>
                    <a:pt x="514" y="368"/>
                  </a:lnTo>
                  <a:lnTo>
                    <a:pt x="514" y="410"/>
                  </a:lnTo>
                  <a:lnTo>
                    <a:pt x="549" y="445"/>
                  </a:lnTo>
                  <a:lnTo>
                    <a:pt x="567" y="445"/>
                  </a:lnTo>
                  <a:lnTo>
                    <a:pt x="600" y="479"/>
                  </a:lnTo>
                  <a:lnTo>
                    <a:pt x="589" y="479"/>
                  </a:lnTo>
                  <a:lnTo>
                    <a:pt x="589" y="503"/>
                  </a:lnTo>
                  <a:lnTo>
                    <a:pt x="659" y="503"/>
                  </a:lnTo>
                  <a:lnTo>
                    <a:pt x="659" y="450"/>
                  </a:lnTo>
                  <a:lnTo>
                    <a:pt x="675" y="434"/>
                  </a:lnTo>
                  <a:lnTo>
                    <a:pt x="675" y="333"/>
                  </a:lnTo>
                  <a:lnTo>
                    <a:pt x="549" y="70"/>
                  </a:lnTo>
                  <a:lnTo>
                    <a:pt x="529" y="0"/>
                  </a:lnTo>
                  <a:lnTo>
                    <a:pt x="527" y="0"/>
                  </a:lnTo>
                  <a:lnTo>
                    <a:pt x="52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21">
              <a:extLst>
                <a:ext uri="{FF2B5EF4-FFF2-40B4-BE49-F238E27FC236}">
                  <a16:creationId xmlns:a16="http://schemas.microsoft.com/office/drawing/2014/main" id="{7D9D2E57-7BC7-EB49-A5F3-74EB8B1E7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17" y="1226479"/>
              <a:ext cx="5624399" cy="4209680"/>
            </a:xfrm>
            <a:custGeom>
              <a:avLst/>
              <a:gdLst>
                <a:gd name="T0" fmla="*/ 523 w 666"/>
                <a:gd name="T1" fmla="*/ 0 h 494"/>
                <a:gd name="T2" fmla="*/ 543 w 666"/>
                <a:gd name="T3" fmla="*/ 66 h 494"/>
                <a:gd name="T4" fmla="*/ 666 w 666"/>
                <a:gd name="T5" fmla="*/ 329 h 494"/>
                <a:gd name="T6" fmla="*/ 666 w 666"/>
                <a:gd name="T7" fmla="*/ 428 h 494"/>
                <a:gd name="T8" fmla="*/ 651 w 666"/>
                <a:gd name="T9" fmla="*/ 444 h 494"/>
                <a:gd name="T10" fmla="*/ 651 w 666"/>
                <a:gd name="T11" fmla="*/ 494 h 494"/>
                <a:gd name="T12" fmla="*/ 587 w 666"/>
                <a:gd name="T13" fmla="*/ 494 h 494"/>
                <a:gd name="T14" fmla="*/ 587 w 666"/>
                <a:gd name="T15" fmla="*/ 479 h 494"/>
                <a:gd name="T16" fmla="*/ 602 w 666"/>
                <a:gd name="T17" fmla="*/ 479 h 494"/>
                <a:gd name="T18" fmla="*/ 563 w 666"/>
                <a:gd name="T19" fmla="*/ 439 h 494"/>
                <a:gd name="T20" fmla="*/ 545 w 666"/>
                <a:gd name="T21" fmla="*/ 439 h 494"/>
                <a:gd name="T22" fmla="*/ 512 w 666"/>
                <a:gd name="T23" fmla="*/ 406 h 494"/>
                <a:gd name="T24" fmla="*/ 512 w 666"/>
                <a:gd name="T25" fmla="*/ 362 h 494"/>
                <a:gd name="T26" fmla="*/ 488 w 666"/>
                <a:gd name="T27" fmla="*/ 362 h 494"/>
                <a:gd name="T28" fmla="*/ 439 w 666"/>
                <a:gd name="T29" fmla="*/ 311 h 494"/>
                <a:gd name="T30" fmla="*/ 470 w 666"/>
                <a:gd name="T31" fmla="*/ 280 h 494"/>
                <a:gd name="T32" fmla="*/ 446 w 666"/>
                <a:gd name="T33" fmla="*/ 256 h 494"/>
                <a:gd name="T34" fmla="*/ 432 w 666"/>
                <a:gd name="T35" fmla="*/ 267 h 494"/>
                <a:gd name="T36" fmla="*/ 446 w 666"/>
                <a:gd name="T37" fmla="*/ 280 h 494"/>
                <a:gd name="T38" fmla="*/ 421 w 666"/>
                <a:gd name="T39" fmla="*/ 280 h 494"/>
                <a:gd name="T40" fmla="*/ 421 w 666"/>
                <a:gd name="T41" fmla="*/ 247 h 494"/>
                <a:gd name="T42" fmla="*/ 435 w 666"/>
                <a:gd name="T43" fmla="*/ 234 h 494"/>
                <a:gd name="T44" fmla="*/ 435 w 666"/>
                <a:gd name="T45" fmla="*/ 179 h 494"/>
                <a:gd name="T46" fmla="*/ 408 w 666"/>
                <a:gd name="T47" fmla="*/ 154 h 494"/>
                <a:gd name="T48" fmla="*/ 393 w 666"/>
                <a:gd name="T49" fmla="*/ 170 h 494"/>
                <a:gd name="T50" fmla="*/ 307 w 666"/>
                <a:gd name="T51" fmla="*/ 82 h 494"/>
                <a:gd name="T52" fmla="*/ 278 w 666"/>
                <a:gd name="T53" fmla="*/ 82 h 494"/>
                <a:gd name="T54" fmla="*/ 278 w 666"/>
                <a:gd name="T55" fmla="*/ 101 h 494"/>
                <a:gd name="T56" fmla="*/ 254 w 666"/>
                <a:gd name="T57" fmla="*/ 101 h 494"/>
                <a:gd name="T58" fmla="*/ 221 w 666"/>
                <a:gd name="T59" fmla="*/ 135 h 494"/>
                <a:gd name="T60" fmla="*/ 155 w 666"/>
                <a:gd name="T61" fmla="*/ 66 h 494"/>
                <a:gd name="T62" fmla="*/ 0 w 666"/>
                <a:gd name="T63" fmla="*/ 66 h 494"/>
                <a:gd name="T64" fmla="*/ 0 w 666"/>
                <a:gd name="T65" fmla="*/ 2 h 494"/>
                <a:gd name="T66" fmla="*/ 241 w 666"/>
                <a:gd name="T67" fmla="*/ 2 h 494"/>
                <a:gd name="T68" fmla="*/ 267 w 666"/>
                <a:gd name="T69" fmla="*/ 29 h 494"/>
                <a:gd name="T70" fmla="*/ 463 w 666"/>
                <a:gd name="T71" fmla="*/ 29 h 494"/>
                <a:gd name="T72" fmla="*/ 463 w 666"/>
                <a:gd name="T73" fmla="*/ 40 h 494"/>
                <a:gd name="T74" fmla="*/ 483 w 666"/>
                <a:gd name="T75" fmla="*/ 40 h 494"/>
                <a:gd name="T76" fmla="*/ 483 w 666"/>
                <a:gd name="T77" fmla="*/ 0 h 494"/>
                <a:gd name="T78" fmla="*/ 523 w 666"/>
                <a:gd name="T7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6" h="494">
                  <a:moveTo>
                    <a:pt x="523" y="0"/>
                  </a:moveTo>
                  <a:lnTo>
                    <a:pt x="543" y="66"/>
                  </a:lnTo>
                  <a:lnTo>
                    <a:pt x="666" y="329"/>
                  </a:lnTo>
                  <a:lnTo>
                    <a:pt x="666" y="428"/>
                  </a:lnTo>
                  <a:lnTo>
                    <a:pt x="651" y="444"/>
                  </a:lnTo>
                  <a:lnTo>
                    <a:pt x="651" y="494"/>
                  </a:lnTo>
                  <a:lnTo>
                    <a:pt x="587" y="494"/>
                  </a:lnTo>
                  <a:lnTo>
                    <a:pt x="587" y="479"/>
                  </a:lnTo>
                  <a:lnTo>
                    <a:pt x="602" y="479"/>
                  </a:lnTo>
                  <a:lnTo>
                    <a:pt x="563" y="439"/>
                  </a:lnTo>
                  <a:lnTo>
                    <a:pt x="545" y="439"/>
                  </a:lnTo>
                  <a:lnTo>
                    <a:pt x="512" y="406"/>
                  </a:lnTo>
                  <a:lnTo>
                    <a:pt x="512" y="362"/>
                  </a:lnTo>
                  <a:lnTo>
                    <a:pt x="488" y="362"/>
                  </a:lnTo>
                  <a:lnTo>
                    <a:pt x="439" y="311"/>
                  </a:lnTo>
                  <a:lnTo>
                    <a:pt x="470" y="280"/>
                  </a:lnTo>
                  <a:lnTo>
                    <a:pt x="446" y="256"/>
                  </a:lnTo>
                  <a:lnTo>
                    <a:pt x="432" y="267"/>
                  </a:lnTo>
                  <a:lnTo>
                    <a:pt x="446" y="280"/>
                  </a:lnTo>
                  <a:lnTo>
                    <a:pt x="421" y="280"/>
                  </a:lnTo>
                  <a:lnTo>
                    <a:pt x="421" y="247"/>
                  </a:lnTo>
                  <a:lnTo>
                    <a:pt x="435" y="234"/>
                  </a:lnTo>
                  <a:lnTo>
                    <a:pt x="435" y="179"/>
                  </a:lnTo>
                  <a:lnTo>
                    <a:pt x="408" y="154"/>
                  </a:lnTo>
                  <a:lnTo>
                    <a:pt x="393" y="170"/>
                  </a:lnTo>
                  <a:lnTo>
                    <a:pt x="307" y="82"/>
                  </a:lnTo>
                  <a:lnTo>
                    <a:pt x="278" y="82"/>
                  </a:lnTo>
                  <a:lnTo>
                    <a:pt x="278" y="101"/>
                  </a:lnTo>
                  <a:lnTo>
                    <a:pt x="254" y="101"/>
                  </a:lnTo>
                  <a:lnTo>
                    <a:pt x="221" y="135"/>
                  </a:lnTo>
                  <a:lnTo>
                    <a:pt x="155" y="66"/>
                  </a:lnTo>
                  <a:lnTo>
                    <a:pt x="0" y="66"/>
                  </a:lnTo>
                  <a:lnTo>
                    <a:pt x="0" y="2"/>
                  </a:lnTo>
                  <a:lnTo>
                    <a:pt x="241" y="2"/>
                  </a:lnTo>
                  <a:lnTo>
                    <a:pt x="267" y="29"/>
                  </a:lnTo>
                  <a:lnTo>
                    <a:pt x="463" y="29"/>
                  </a:lnTo>
                  <a:lnTo>
                    <a:pt x="463" y="40"/>
                  </a:lnTo>
                  <a:lnTo>
                    <a:pt x="483" y="40"/>
                  </a:lnTo>
                  <a:lnTo>
                    <a:pt x="483" y="0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11">
              <a:extLst>
                <a:ext uri="{FF2B5EF4-FFF2-40B4-BE49-F238E27FC236}">
                  <a16:creationId xmlns:a16="http://schemas.microsoft.com/office/drawing/2014/main" id="{0D3A47D4-C6D9-1A46-9E24-D4B948836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093" y="-1858348"/>
              <a:ext cx="3445578" cy="3425691"/>
            </a:xfrm>
            <a:custGeom>
              <a:avLst/>
              <a:gdLst>
                <a:gd name="T0" fmla="*/ 408 w 408"/>
                <a:gd name="T1" fmla="*/ 234 h 402"/>
                <a:gd name="T2" fmla="*/ 408 w 408"/>
                <a:gd name="T3" fmla="*/ 238 h 402"/>
                <a:gd name="T4" fmla="*/ 381 w 408"/>
                <a:gd name="T5" fmla="*/ 256 h 402"/>
                <a:gd name="T6" fmla="*/ 381 w 408"/>
                <a:gd name="T7" fmla="*/ 362 h 402"/>
                <a:gd name="T8" fmla="*/ 337 w 408"/>
                <a:gd name="T9" fmla="*/ 362 h 402"/>
                <a:gd name="T10" fmla="*/ 337 w 408"/>
                <a:gd name="T11" fmla="*/ 402 h 402"/>
                <a:gd name="T12" fmla="*/ 317 w 408"/>
                <a:gd name="T13" fmla="*/ 402 h 402"/>
                <a:gd name="T14" fmla="*/ 317 w 408"/>
                <a:gd name="T15" fmla="*/ 391 h 402"/>
                <a:gd name="T16" fmla="*/ 121 w 408"/>
                <a:gd name="T17" fmla="*/ 391 h 402"/>
                <a:gd name="T18" fmla="*/ 95 w 408"/>
                <a:gd name="T19" fmla="*/ 364 h 402"/>
                <a:gd name="T20" fmla="*/ 95 w 408"/>
                <a:gd name="T21" fmla="*/ 258 h 402"/>
                <a:gd name="T22" fmla="*/ 0 w 408"/>
                <a:gd name="T23" fmla="*/ 0 h 402"/>
                <a:gd name="T24" fmla="*/ 167 w 408"/>
                <a:gd name="T25" fmla="*/ 0 h 402"/>
                <a:gd name="T26" fmla="*/ 167 w 408"/>
                <a:gd name="T27" fmla="*/ 46 h 402"/>
                <a:gd name="T28" fmla="*/ 220 w 408"/>
                <a:gd name="T29" fmla="*/ 46 h 402"/>
                <a:gd name="T30" fmla="*/ 377 w 408"/>
                <a:gd name="T31" fmla="*/ 205 h 402"/>
                <a:gd name="T32" fmla="*/ 377 w 408"/>
                <a:gd name="T33" fmla="*/ 234 h 402"/>
                <a:gd name="T34" fmla="*/ 408 w 408"/>
                <a:gd name="T35" fmla="*/ 23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8" h="402">
                  <a:moveTo>
                    <a:pt x="408" y="234"/>
                  </a:moveTo>
                  <a:lnTo>
                    <a:pt x="408" y="238"/>
                  </a:lnTo>
                  <a:lnTo>
                    <a:pt x="381" y="256"/>
                  </a:lnTo>
                  <a:lnTo>
                    <a:pt x="381" y="362"/>
                  </a:lnTo>
                  <a:lnTo>
                    <a:pt x="337" y="362"/>
                  </a:lnTo>
                  <a:lnTo>
                    <a:pt x="337" y="402"/>
                  </a:lnTo>
                  <a:lnTo>
                    <a:pt x="317" y="402"/>
                  </a:lnTo>
                  <a:lnTo>
                    <a:pt x="317" y="391"/>
                  </a:lnTo>
                  <a:lnTo>
                    <a:pt x="121" y="391"/>
                  </a:lnTo>
                  <a:lnTo>
                    <a:pt x="95" y="364"/>
                  </a:lnTo>
                  <a:lnTo>
                    <a:pt x="95" y="258"/>
                  </a:lnTo>
                  <a:lnTo>
                    <a:pt x="0" y="0"/>
                  </a:lnTo>
                  <a:lnTo>
                    <a:pt x="167" y="0"/>
                  </a:lnTo>
                  <a:lnTo>
                    <a:pt x="167" y="46"/>
                  </a:lnTo>
                  <a:lnTo>
                    <a:pt x="220" y="46"/>
                  </a:lnTo>
                  <a:lnTo>
                    <a:pt x="377" y="205"/>
                  </a:lnTo>
                  <a:lnTo>
                    <a:pt x="377" y="234"/>
                  </a:lnTo>
                  <a:lnTo>
                    <a:pt x="408" y="23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307B1B-D302-1642-B472-B95DBA000B17}"/>
              </a:ext>
            </a:extLst>
          </p:cNvPr>
          <p:cNvSpPr/>
          <p:nvPr/>
        </p:nvSpPr>
        <p:spPr>
          <a:xfrm>
            <a:off x="-161925" y="-152401"/>
            <a:ext cx="12477750" cy="2485345"/>
          </a:xfrm>
          <a:prstGeom prst="rect">
            <a:avLst/>
          </a:prstGeom>
          <a:gradFill flip="none" rotWithShape="1">
            <a:gsLst>
              <a:gs pos="3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 Florida Division</a:t>
            </a:r>
          </a:p>
        </p:txBody>
      </p:sp>
      <p:sp>
        <p:nvSpPr>
          <p:cNvPr id="65" name="Content Placeholder 255">
            <a:extLst>
              <a:ext uri="{FF2B5EF4-FFF2-40B4-BE49-F238E27FC236}">
                <a16:creationId xmlns:a16="http://schemas.microsoft.com/office/drawing/2014/main" id="{74182A26-1344-DA42-81A2-7609F4E4F825}"/>
              </a:ext>
            </a:extLst>
          </p:cNvPr>
          <p:cNvSpPr txBox="1">
            <a:spLocks/>
          </p:cNvSpPr>
          <p:nvPr/>
        </p:nvSpPr>
        <p:spPr>
          <a:xfrm>
            <a:off x="8225342" y="1360714"/>
            <a:ext cx="3681253" cy="4595269"/>
          </a:xfrm>
          <a:prstGeom prst="rect">
            <a:avLst/>
          </a:prstGeom>
        </p:spPr>
        <p:txBody>
          <a:bodyPr lIns="91440" tIns="45720" rIns="91440" bIns="45720" anchor="b" anchorCtr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Proxima Nova" charset="0"/>
                <a:ea typeface="Proxima Nova" charset="0"/>
                <a:cs typeface="Proxima Nov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Proxima Nova"/>
              </a:rPr>
              <a:t>West Florida Division</a:t>
            </a:r>
          </a:p>
          <a:p>
            <a:r>
              <a:rPr lang="en-US" sz="1800" dirty="0">
                <a:latin typeface="Proxima Nova"/>
              </a:rPr>
              <a:t>Mike Schultz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DAE83658-DBB8-EF43-A42B-BC8916CA5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2398" y="3059922"/>
            <a:ext cx="602078" cy="392660"/>
          </a:xfrm>
          <a:prstGeom prst="rect">
            <a:avLst/>
          </a:prstGeom>
        </p:spPr>
      </p:pic>
      <p:sp>
        <p:nvSpPr>
          <p:cNvPr id="37" name="Freeform 123">
            <a:extLst>
              <a:ext uri="{FF2B5EF4-FFF2-40B4-BE49-F238E27FC236}">
                <a16:creationId xmlns:a16="http://schemas.microsoft.com/office/drawing/2014/main" id="{3FE54E38-20F9-8445-A773-1B7FDF653488}"/>
              </a:ext>
            </a:extLst>
          </p:cNvPr>
          <p:cNvSpPr>
            <a:spLocks/>
          </p:cNvSpPr>
          <p:nvPr/>
        </p:nvSpPr>
        <p:spPr bwMode="auto">
          <a:xfrm>
            <a:off x="4523290" y="3756512"/>
            <a:ext cx="1317427" cy="1227113"/>
          </a:xfrm>
          <a:custGeom>
            <a:avLst/>
            <a:gdLst>
              <a:gd name="T0" fmla="*/ 156 w 156"/>
              <a:gd name="T1" fmla="*/ 82 h 144"/>
              <a:gd name="T2" fmla="*/ 88 w 156"/>
              <a:gd name="T3" fmla="*/ 13 h 144"/>
              <a:gd name="T4" fmla="*/ 75 w 156"/>
              <a:gd name="T5" fmla="*/ 13 h 144"/>
              <a:gd name="T6" fmla="*/ 75 w 156"/>
              <a:gd name="T7" fmla="*/ 18 h 144"/>
              <a:gd name="T8" fmla="*/ 66 w 156"/>
              <a:gd name="T9" fmla="*/ 18 h 144"/>
              <a:gd name="T10" fmla="*/ 66 w 156"/>
              <a:gd name="T11" fmla="*/ 0 h 144"/>
              <a:gd name="T12" fmla="*/ 50 w 156"/>
              <a:gd name="T13" fmla="*/ 0 h 144"/>
              <a:gd name="T14" fmla="*/ 50 w 156"/>
              <a:gd name="T15" fmla="*/ 2 h 144"/>
              <a:gd name="T16" fmla="*/ 17 w 156"/>
              <a:gd name="T17" fmla="*/ 2 h 144"/>
              <a:gd name="T18" fmla="*/ 17 w 156"/>
              <a:gd name="T19" fmla="*/ 27 h 144"/>
              <a:gd name="T20" fmla="*/ 0 w 156"/>
              <a:gd name="T21" fmla="*/ 44 h 144"/>
              <a:gd name="T22" fmla="*/ 0 w 156"/>
              <a:gd name="T23" fmla="*/ 71 h 144"/>
              <a:gd name="T24" fmla="*/ 15 w 156"/>
              <a:gd name="T25" fmla="*/ 71 h 144"/>
              <a:gd name="T26" fmla="*/ 6 w 156"/>
              <a:gd name="T27" fmla="*/ 62 h 144"/>
              <a:gd name="T28" fmla="*/ 19 w 156"/>
              <a:gd name="T29" fmla="*/ 47 h 144"/>
              <a:gd name="T30" fmla="*/ 66 w 156"/>
              <a:gd name="T31" fmla="*/ 91 h 144"/>
              <a:gd name="T32" fmla="*/ 66 w 156"/>
              <a:gd name="T33" fmla="*/ 113 h 144"/>
              <a:gd name="T34" fmla="*/ 108 w 156"/>
              <a:gd name="T35" fmla="*/ 113 h 144"/>
              <a:gd name="T36" fmla="*/ 108 w 156"/>
              <a:gd name="T37" fmla="*/ 144 h 144"/>
              <a:gd name="T38" fmla="*/ 132 w 156"/>
              <a:gd name="T39" fmla="*/ 144 h 144"/>
              <a:gd name="T40" fmla="*/ 156 w 156"/>
              <a:gd name="T41" fmla="*/ 124 h 144"/>
              <a:gd name="T42" fmla="*/ 156 w 156"/>
              <a:gd name="T43" fmla="*/ 8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6" h="144">
                <a:moveTo>
                  <a:pt x="156" y="82"/>
                </a:moveTo>
                <a:lnTo>
                  <a:pt x="88" y="13"/>
                </a:lnTo>
                <a:lnTo>
                  <a:pt x="75" y="13"/>
                </a:lnTo>
                <a:lnTo>
                  <a:pt x="75" y="18"/>
                </a:lnTo>
                <a:lnTo>
                  <a:pt x="66" y="18"/>
                </a:lnTo>
                <a:lnTo>
                  <a:pt x="66" y="0"/>
                </a:lnTo>
                <a:lnTo>
                  <a:pt x="50" y="0"/>
                </a:lnTo>
                <a:lnTo>
                  <a:pt x="50" y="2"/>
                </a:lnTo>
                <a:lnTo>
                  <a:pt x="17" y="2"/>
                </a:lnTo>
                <a:lnTo>
                  <a:pt x="17" y="27"/>
                </a:lnTo>
                <a:lnTo>
                  <a:pt x="0" y="44"/>
                </a:lnTo>
                <a:lnTo>
                  <a:pt x="0" y="71"/>
                </a:lnTo>
                <a:lnTo>
                  <a:pt x="15" y="71"/>
                </a:lnTo>
                <a:lnTo>
                  <a:pt x="6" y="62"/>
                </a:lnTo>
                <a:lnTo>
                  <a:pt x="19" y="47"/>
                </a:lnTo>
                <a:lnTo>
                  <a:pt x="66" y="91"/>
                </a:lnTo>
                <a:lnTo>
                  <a:pt x="66" y="113"/>
                </a:lnTo>
                <a:lnTo>
                  <a:pt x="108" y="113"/>
                </a:lnTo>
                <a:lnTo>
                  <a:pt x="108" y="144"/>
                </a:lnTo>
                <a:lnTo>
                  <a:pt x="132" y="144"/>
                </a:lnTo>
                <a:lnTo>
                  <a:pt x="156" y="124"/>
                </a:lnTo>
                <a:lnTo>
                  <a:pt x="156" y="8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2FF443-8442-A54D-8277-884BC8646CB0}"/>
              </a:ext>
            </a:extLst>
          </p:cNvPr>
          <p:cNvSpPr>
            <a:spLocks noChangeAspect="1"/>
          </p:cNvSpPr>
          <p:nvPr/>
        </p:nvSpPr>
        <p:spPr bwMode="auto">
          <a:xfrm>
            <a:off x="5514559" y="4844748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7622D8C-ECAF-4541-B3DB-9AEC59E69862}"/>
              </a:ext>
            </a:extLst>
          </p:cNvPr>
          <p:cNvSpPr>
            <a:spLocks noChangeAspect="1"/>
          </p:cNvSpPr>
          <p:nvPr/>
        </p:nvSpPr>
        <p:spPr bwMode="auto">
          <a:xfrm>
            <a:off x="5379624" y="4627260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9AB4DBF-43B5-EC4B-8FEF-D77907C50F96}"/>
              </a:ext>
            </a:extLst>
          </p:cNvPr>
          <p:cNvSpPr>
            <a:spLocks noChangeAspect="1"/>
          </p:cNvSpPr>
          <p:nvPr/>
        </p:nvSpPr>
        <p:spPr bwMode="auto">
          <a:xfrm>
            <a:off x="5649497" y="4627260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C604608-EF0B-F841-B334-75941DB96ADF}"/>
              </a:ext>
            </a:extLst>
          </p:cNvPr>
          <p:cNvSpPr>
            <a:spLocks noChangeAspect="1"/>
          </p:cNvSpPr>
          <p:nvPr/>
        </p:nvSpPr>
        <p:spPr bwMode="auto">
          <a:xfrm>
            <a:off x="4462048" y="4228799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76B7880-76CD-FF4C-B532-949B563D283B}"/>
              </a:ext>
            </a:extLst>
          </p:cNvPr>
          <p:cNvSpPr>
            <a:spLocks noChangeAspect="1"/>
          </p:cNvSpPr>
          <p:nvPr/>
        </p:nvSpPr>
        <p:spPr bwMode="auto">
          <a:xfrm>
            <a:off x="4327110" y="401289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30D5B9D-3084-D549-8CC4-7F2B58DB9663}"/>
              </a:ext>
            </a:extLst>
          </p:cNvPr>
          <p:cNvSpPr>
            <a:spLocks noChangeAspect="1"/>
          </p:cNvSpPr>
          <p:nvPr/>
        </p:nvSpPr>
        <p:spPr bwMode="auto">
          <a:xfrm>
            <a:off x="4596984" y="401289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36B970C-CD39-5D48-B4EE-537951A53DA1}"/>
              </a:ext>
            </a:extLst>
          </p:cNvPr>
          <p:cNvSpPr>
            <a:spLocks noChangeAspect="1"/>
          </p:cNvSpPr>
          <p:nvPr/>
        </p:nvSpPr>
        <p:spPr bwMode="auto">
          <a:xfrm>
            <a:off x="4731922" y="4228799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1E651BD-035E-FF44-90B6-212B2957B651}"/>
              </a:ext>
            </a:extLst>
          </p:cNvPr>
          <p:cNvSpPr>
            <a:spLocks noChangeAspect="1"/>
          </p:cNvSpPr>
          <p:nvPr/>
        </p:nvSpPr>
        <p:spPr bwMode="auto">
          <a:xfrm>
            <a:off x="4462048" y="3779536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FE2624B-54A3-5A44-9A8D-927E7F5D8CAB}"/>
              </a:ext>
            </a:extLst>
          </p:cNvPr>
          <p:cNvSpPr>
            <a:spLocks noChangeAspect="1"/>
          </p:cNvSpPr>
          <p:nvPr/>
        </p:nvSpPr>
        <p:spPr bwMode="auto">
          <a:xfrm>
            <a:off x="4733511" y="3779536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2C81642-775E-B045-B4D7-9762A5231AE0}"/>
              </a:ext>
            </a:extLst>
          </p:cNvPr>
          <p:cNvSpPr>
            <a:spLocks noChangeAspect="1"/>
          </p:cNvSpPr>
          <p:nvPr/>
        </p:nvSpPr>
        <p:spPr bwMode="auto">
          <a:xfrm>
            <a:off x="4857334" y="401289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A3CC4D3-D9CA-574F-93CF-5E352D23A3B2}"/>
              </a:ext>
            </a:extLst>
          </p:cNvPr>
          <p:cNvSpPr>
            <a:spLocks noChangeAspect="1"/>
          </p:cNvSpPr>
          <p:nvPr/>
        </p:nvSpPr>
        <p:spPr bwMode="auto">
          <a:xfrm>
            <a:off x="4211223" y="3779536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A6059B9-A9EF-854C-917D-91268F5BDFBE}"/>
              </a:ext>
            </a:extLst>
          </p:cNvPr>
          <p:cNvSpPr>
            <a:spLocks noChangeAspect="1"/>
          </p:cNvSpPr>
          <p:nvPr/>
        </p:nvSpPr>
        <p:spPr bwMode="auto">
          <a:xfrm>
            <a:off x="4101685" y="401289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AB1E4FA-4147-654D-B0FF-38A5BE677A34}"/>
              </a:ext>
            </a:extLst>
          </p:cNvPr>
          <p:cNvSpPr>
            <a:spLocks noChangeAspect="1"/>
          </p:cNvSpPr>
          <p:nvPr/>
        </p:nvSpPr>
        <p:spPr bwMode="auto">
          <a:xfrm>
            <a:off x="4217573" y="4228799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34D3A4B-6301-B04A-8792-8908018E3FEA}"/>
              </a:ext>
            </a:extLst>
          </p:cNvPr>
          <p:cNvSpPr>
            <a:spLocks noChangeAspect="1"/>
          </p:cNvSpPr>
          <p:nvPr/>
        </p:nvSpPr>
        <p:spPr bwMode="auto">
          <a:xfrm>
            <a:off x="4327110" y="443199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69B0F26-7B6D-8445-9200-D41D0A55B2F5}"/>
              </a:ext>
            </a:extLst>
          </p:cNvPr>
          <p:cNvSpPr>
            <a:spLocks noChangeAspect="1"/>
          </p:cNvSpPr>
          <p:nvPr/>
        </p:nvSpPr>
        <p:spPr bwMode="auto">
          <a:xfrm>
            <a:off x="4904373" y="3232757"/>
            <a:ext cx="228600" cy="2285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 cmpd="sng">
            <a:solidFill>
              <a:schemeClr val="bg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3856022-447E-495D-8DDA-B1E355B5A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531" y="5217357"/>
            <a:ext cx="809806" cy="80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6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!!wfd">
            <a:extLst>
              <a:ext uri="{FF2B5EF4-FFF2-40B4-BE49-F238E27FC236}">
                <a16:creationId xmlns:a16="http://schemas.microsoft.com/office/drawing/2014/main" id="{F85E685F-FBCC-3143-922E-D9A659B1C4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4168"/>
          <a:stretch/>
        </p:blipFill>
        <p:spPr>
          <a:xfrm>
            <a:off x="-497582" y="1150039"/>
            <a:ext cx="12444567" cy="9021022"/>
          </a:xfrm>
          <a:prstGeom prst="rect">
            <a:avLst/>
          </a:prstGeom>
        </p:spPr>
      </p:pic>
      <p:sp>
        <p:nvSpPr>
          <p:cNvPr id="5" name="object 6">
            <a:extLst>
              <a:ext uri="{FF2B5EF4-FFF2-40B4-BE49-F238E27FC236}">
                <a16:creationId xmlns:a16="http://schemas.microsoft.com/office/drawing/2014/main" id="{240820D9-8065-4051-8BD5-93E58A535124}"/>
              </a:ext>
            </a:extLst>
          </p:cNvPr>
          <p:cNvSpPr txBox="1"/>
          <p:nvPr/>
        </p:nvSpPr>
        <p:spPr>
          <a:xfrm>
            <a:off x="703035" y="1797202"/>
            <a:ext cx="5021667" cy="3146027"/>
          </a:xfrm>
          <a:prstGeom prst="rect">
            <a:avLst/>
          </a:prstGeom>
        </p:spPr>
        <p:txBody>
          <a:bodyPr vert="horz" wrap="square" lIns="0" tIns="17436" rIns="0" bIns="0" rtlCol="0">
            <a:spAutoFit/>
          </a:bodyPr>
          <a:lstStyle/>
          <a:p>
            <a:pPr marL="17436" marR="0" lvl="0" indent="0" algn="l" defTabSz="913852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12</a:t>
            </a:r>
            <a:r>
              <a:rPr kumimoji="0" lang="en-US" sz="2799" b="1" i="0" u="none" strike="noStrike" kern="1200" cap="none" spc="-7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Hospitals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spc="-27" dirty="0">
                <a:solidFill>
                  <a:srgbClr val="8BBA00"/>
                </a:solidFill>
                <a:latin typeface="Proxima Nova"/>
                <a:cs typeface="Proxima Nova"/>
              </a:rPr>
              <a:t>367,904</a:t>
            </a:r>
            <a:r>
              <a:rPr kumimoji="0" lang="en-US" sz="2799" b="1" i="0" u="none" strike="noStrike" kern="1200" cap="none" spc="-27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Outpatient</a:t>
            </a:r>
            <a:r>
              <a:rPr kumimoji="0" lang="en-US" sz="2799" b="0" i="0" u="none" strike="noStrike" kern="1200" cap="none" spc="1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83,428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Inpatient</a:t>
            </a:r>
            <a:r>
              <a:rPr kumimoji="0" lang="en-US" sz="2799" b="0" i="0" u="none" strike="noStrike" kern="1200" cap="none" spc="-1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295,970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ED</a:t>
            </a:r>
            <a:r>
              <a:rPr kumimoji="0" lang="en-US" sz="2799" b="0" i="0" u="none" strike="noStrike" kern="1200" cap="none" spc="-1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marR="0" lvl="0" indent="0" algn="l" defTabSz="913852" rtl="0" eaLnBrk="1" fontAlgn="auto" latinLnBrk="0" hangingPunct="1">
              <a:lnSpc>
                <a:spcPct val="100000"/>
              </a:lnSpc>
              <a:spcBef>
                <a:spcPts val="185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1,941</a:t>
            </a:r>
            <a:r>
              <a:rPr kumimoji="0" lang="en-US" sz="2799" b="1" i="0" u="none" strike="noStrike" kern="1200" cap="none" spc="-7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Beds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6E81C2D-60D4-45C1-BA95-17AED40E5BE9}"/>
              </a:ext>
            </a:extLst>
          </p:cNvPr>
          <p:cNvSpPr/>
          <p:nvPr/>
        </p:nvSpPr>
        <p:spPr>
          <a:xfrm>
            <a:off x="14279" y="1150039"/>
            <a:ext cx="11149871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8BBA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71" b="0" i="0" u="none" strike="noStrike" kern="1200" cap="none" spc="0" normalizeH="0" baseline="0" noProof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83462F5-943A-442E-824C-9409E87E49BE}"/>
              </a:ext>
            </a:extLst>
          </p:cNvPr>
          <p:cNvSpPr txBox="1">
            <a:spLocks/>
          </p:cNvSpPr>
          <p:nvPr/>
        </p:nvSpPr>
        <p:spPr>
          <a:xfrm>
            <a:off x="300330" y="197117"/>
            <a:ext cx="7102244" cy="755886"/>
          </a:xfrm>
          <a:prstGeom prst="rect">
            <a:avLst/>
          </a:prstGeom>
        </p:spPr>
        <p:txBody>
          <a:bodyPr vert="horz" wrap="square" lIns="0" tIns="17436" rIns="0" bIns="0" rtlCol="0">
            <a:sp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999" b="1" kern="1200">
                <a:solidFill>
                  <a:schemeClr val="tx1"/>
                </a:solidFill>
                <a:effectLst/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marL="17436" marR="0" lvl="0" indent="0" algn="l" defTabSz="456789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98" b="1" i="0" u="none" strike="noStrike" kern="1200" cap="none" spc="-55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West </a:t>
            </a:r>
            <a:r>
              <a:rPr kumimoji="0" lang="en-US" sz="4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Florida</a:t>
            </a:r>
            <a:r>
              <a:rPr kumimoji="0" lang="en-US" sz="4798" b="1" i="0" u="none" strike="noStrike" kern="1200" cap="none" spc="-55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 </a:t>
            </a:r>
            <a:r>
              <a:rPr kumimoji="0" lang="en-US" sz="4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Division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4B322C-EC59-468A-9D8B-0691A4C9F999}"/>
              </a:ext>
            </a:extLst>
          </p:cNvPr>
          <p:cNvSpPr txBox="1"/>
          <p:nvPr/>
        </p:nvSpPr>
        <p:spPr>
          <a:xfrm>
            <a:off x="5913940" y="3775181"/>
            <a:ext cx="1356462" cy="64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Tampa Bay</a:t>
            </a:r>
            <a:b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</a:b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10D2CF-2CD1-4270-BC23-C80C5D8D8B13}"/>
              </a:ext>
            </a:extLst>
          </p:cNvPr>
          <p:cNvSpPr txBox="1"/>
          <p:nvPr/>
        </p:nvSpPr>
        <p:spPr>
          <a:xfrm>
            <a:off x="6316017" y="4994513"/>
            <a:ext cx="1218603" cy="64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C5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Heartland</a:t>
            </a:r>
            <a:b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C5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</a:b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005C56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3F79B3-C9CE-4FDF-97AF-A85D2E048491}"/>
              </a:ext>
            </a:extLst>
          </p:cNvPr>
          <p:cNvSpPr txBox="1"/>
          <p:nvPr/>
        </p:nvSpPr>
        <p:spPr>
          <a:xfrm>
            <a:off x="6094412" y="1562567"/>
            <a:ext cx="918841" cy="64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80C32C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Ocala</a:t>
            </a:r>
            <a:b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80C32C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</a:br>
            <a:r>
              <a:rPr kumimoji="0" lang="en-US" sz="1798" b="1" i="0" u="none" strike="noStrike" kern="1200" cap="none" spc="0" normalizeH="0" baseline="0" noProof="0">
                <a:ln>
                  <a:noFill/>
                </a:ln>
                <a:solidFill>
                  <a:srgbClr val="80C32C"/>
                </a:solidFill>
                <a:effectLst/>
                <a:uLnTx/>
                <a:uFillTx/>
                <a:latin typeface="Proxima Nova" panose="02000506030000020004" pitchFamily="2" charset="0"/>
                <a:ea typeface="+mn-ea"/>
                <a:cs typeface="+mn-cs"/>
              </a:rPr>
              <a:t>Region</a:t>
            </a:r>
          </a:p>
        </p:txBody>
      </p:sp>
    </p:spTree>
    <p:extLst>
      <p:ext uri="{BB962C8B-B14F-4D97-AF65-F5344CB8AC3E}">
        <p14:creationId xmlns:p14="http://schemas.microsoft.com/office/powerpoint/2010/main" val="34592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33616" y="-1913258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accent5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accent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solidFill>
                <a:schemeClr val="accent3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bg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solidFill>
                <a:schemeClr val="bg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solidFill>
                <a:schemeClr val="bg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Multi-State Division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97F37A-ADC4-418C-AF4E-6AECBA78516D}"/>
              </a:ext>
            </a:extLst>
          </p:cNvPr>
          <p:cNvGrpSpPr/>
          <p:nvPr/>
        </p:nvGrpSpPr>
        <p:grpSpPr>
          <a:xfrm>
            <a:off x="1311072" y="2301113"/>
            <a:ext cx="4276179" cy="3471747"/>
            <a:chOff x="1311072" y="2301113"/>
            <a:chExt cx="4276179" cy="3471747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3DFCF03E-2F96-9642-A5F4-4284CF69C255}"/>
                </a:ext>
              </a:extLst>
            </p:cNvPr>
            <p:cNvGrpSpPr/>
            <p:nvPr/>
          </p:nvGrpSpPr>
          <p:grpSpPr>
            <a:xfrm>
              <a:off x="5105689" y="3989235"/>
              <a:ext cx="481562" cy="797901"/>
              <a:chOff x="5713413" y="3094038"/>
              <a:chExt cx="541335" cy="896937"/>
            </a:xfrm>
            <a:solidFill>
              <a:schemeClr val="accent1">
                <a:lumMod val="75000"/>
              </a:schemeClr>
            </a:solidFill>
          </p:grpSpPr>
          <p:grpSp>
            <p:nvGrpSpPr>
              <p:cNvPr id="297" name="Group 60">
                <a:extLst>
                  <a:ext uri="{FF2B5EF4-FFF2-40B4-BE49-F238E27FC236}">
                    <a16:creationId xmlns:a16="http://schemas.microsoft.com/office/drawing/2014/main" id="{7F334AEB-F625-6944-9F76-9E0B11E58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3413" y="3743325"/>
                <a:ext cx="146050" cy="247650"/>
                <a:chOff x="5714101" y="3743313"/>
                <a:chExt cx="145227" cy="248215"/>
              </a:xfrm>
              <a:grpFill/>
            </p:grpSpPr>
            <p:sp>
              <p:nvSpPr>
                <p:cNvPr id="301" name="Oval 300">
                  <a:extLst>
                    <a:ext uri="{FF2B5EF4-FFF2-40B4-BE49-F238E27FC236}">
                      <a16:creationId xmlns:a16="http://schemas.microsoft.com/office/drawing/2014/main" id="{04FC82D6-4555-B046-B035-FBFA7490AE70}"/>
                    </a:ext>
                  </a:extLst>
                </p:cNvPr>
                <p:cNvSpPr/>
                <p:nvPr/>
              </p:nvSpPr>
              <p:spPr>
                <a:xfrm>
                  <a:off x="5714101" y="3743313"/>
                  <a:ext cx="86820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2" name="Oval 301">
                  <a:extLst>
                    <a:ext uri="{FF2B5EF4-FFF2-40B4-BE49-F238E27FC236}">
                      <a16:creationId xmlns:a16="http://schemas.microsoft.com/office/drawing/2014/main" id="{1552A75E-3B11-6E4A-A695-4DE396726540}"/>
                    </a:ext>
                  </a:extLst>
                </p:cNvPr>
                <p:cNvSpPr/>
                <p:nvPr/>
              </p:nvSpPr>
              <p:spPr>
                <a:xfrm>
                  <a:off x="5772507" y="3905607"/>
                  <a:ext cx="86821" cy="8592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8" name="Group 59">
                <a:extLst>
                  <a:ext uri="{FF2B5EF4-FFF2-40B4-BE49-F238E27FC236}">
                    <a16:creationId xmlns:a16="http://schemas.microsoft.com/office/drawing/2014/main" id="{3FA1AE23-5258-054F-BAF7-7B41429EE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02311" y="3094038"/>
                <a:ext cx="452437" cy="512762"/>
                <a:chOff x="5802833" y="3094163"/>
                <a:chExt cx="451583" cy="513274"/>
              </a:xfrm>
              <a:grpFill/>
            </p:grpSpPr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6B2195C3-362D-B041-85A5-9D17791BF5C4}"/>
                    </a:ext>
                  </a:extLst>
                </p:cNvPr>
                <p:cNvSpPr/>
                <p:nvPr/>
              </p:nvSpPr>
              <p:spPr>
                <a:xfrm>
                  <a:off x="6168853" y="3521626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0" name="Oval 299">
                  <a:extLst>
                    <a:ext uri="{FF2B5EF4-FFF2-40B4-BE49-F238E27FC236}">
                      <a16:creationId xmlns:a16="http://schemas.microsoft.com/office/drawing/2014/main" id="{621AC0E3-1F09-6E4D-8FD7-536120AC9F36}"/>
                    </a:ext>
                  </a:extLst>
                </p:cNvPr>
                <p:cNvSpPr/>
                <p:nvPr/>
              </p:nvSpPr>
              <p:spPr>
                <a:xfrm>
                  <a:off x="5802833" y="3094163"/>
                  <a:ext cx="85563" cy="85811"/>
                </a:xfrm>
                <a:prstGeom prst="ellipse">
                  <a:avLst/>
                </a:prstGeom>
                <a:grpFill/>
                <a:ln w="19050">
                  <a:solidFill>
                    <a:schemeClr val="bg1">
                      <a:lumMod val="20000"/>
                      <a:lumOff val="8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6776DA32-9DE5-434C-894B-0EA7000B1A68}"/>
                </a:ext>
              </a:extLst>
            </p:cNvPr>
            <p:cNvGrpSpPr/>
            <p:nvPr/>
          </p:nvGrpSpPr>
          <p:grpSpPr>
            <a:xfrm>
              <a:off x="4288017" y="2949844"/>
              <a:ext cx="206182" cy="187825"/>
              <a:chOff x="4288017" y="2949844"/>
              <a:chExt cx="206182" cy="187825"/>
            </a:xfrm>
            <a:solidFill>
              <a:schemeClr val="accent6">
                <a:lumMod val="90000"/>
                <a:lumOff val="10000"/>
              </a:schemeClr>
            </a:solidFill>
          </p:grpSpPr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4DE5AADA-DED6-484F-9DC8-86DB3247F64E}"/>
                  </a:ext>
                </a:extLst>
              </p:cNvPr>
              <p:cNvSpPr/>
              <p:nvPr/>
            </p:nvSpPr>
            <p:spPr bwMode="auto">
              <a:xfrm rot="16200000">
                <a:off x="4354392" y="2949844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F181F973-17B5-6548-B0DB-EA52832BCC4A}"/>
                  </a:ext>
                </a:extLst>
              </p:cNvPr>
              <p:cNvSpPr/>
              <p:nvPr/>
            </p:nvSpPr>
            <p:spPr bwMode="auto">
              <a:xfrm rot="16200000">
                <a:off x="4354392" y="3023279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34D5CA75-456E-C140-A6F3-29F08312E223}"/>
                  </a:ext>
                </a:extLst>
              </p:cNvPr>
              <p:cNvSpPr/>
              <p:nvPr/>
            </p:nvSpPr>
            <p:spPr bwMode="auto">
              <a:xfrm rot="16200000">
                <a:off x="4288723" y="3060703"/>
                <a:ext cx="76260" cy="77672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E16254F5-4D46-B94B-B24E-9579E86C7A97}"/>
                  </a:ext>
                </a:extLst>
              </p:cNvPr>
              <p:cNvSpPr/>
              <p:nvPr/>
            </p:nvSpPr>
            <p:spPr bwMode="auto">
              <a:xfrm rot="16200000">
                <a:off x="4417940" y="2983737"/>
                <a:ext cx="76260" cy="76259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32F0885B-5D37-854F-9952-1A40113C199F}"/>
                </a:ext>
              </a:extLst>
            </p:cNvPr>
            <p:cNvGrpSpPr/>
            <p:nvPr/>
          </p:nvGrpSpPr>
          <p:grpSpPr>
            <a:xfrm>
              <a:off x="3272637" y="2301113"/>
              <a:ext cx="525342" cy="1351488"/>
              <a:chOff x="3272637" y="2301113"/>
              <a:chExt cx="525342" cy="135148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4A5A071C-5CC8-6E40-971B-4C79A0EB2945}"/>
                  </a:ext>
                </a:extLst>
              </p:cNvPr>
              <p:cNvSpPr/>
              <p:nvPr/>
            </p:nvSpPr>
            <p:spPr bwMode="auto">
              <a:xfrm>
                <a:off x="3721720" y="2301113"/>
                <a:ext cx="76259" cy="76260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7CAAE2F3-02E2-7B48-800A-8B099F1816E9}"/>
                  </a:ext>
                </a:extLst>
              </p:cNvPr>
              <p:cNvSpPr/>
              <p:nvPr/>
            </p:nvSpPr>
            <p:spPr>
              <a:xfrm>
                <a:off x="3272637" y="3574930"/>
                <a:ext cx="76260" cy="77671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0" name="Group 41">
              <a:extLst>
                <a:ext uri="{FF2B5EF4-FFF2-40B4-BE49-F238E27FC236}">
                  <a16:creationId xmlns:a16="http://schemas.microsoft.com/office/drawing/2014/main" id="{80F6413C-A9C6-254A-8CB3-EC7029170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1072" y="3493546"/>
              <a:ext cx="238664" cy="220305"/>
              <a:chOff x="1447395" y="2537078"/>
              <a:chExt cx="269034" cy="246744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63B3B350-665B-5E41-BA32-00CF0D7CD672}"/>
                  </a:ext>
                </a:extLst>
              </p:cNvPr>
              <p:cNvSpPr/>
              <p:nvPr/>
            </p:nvSpPr>
            <p:spPr>
              <a:xfrm>
                <a:off x="1515848" y="2619326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1E8F0534-0F20-2540-93DB-E1A6D6523F3F}"/>
                  </a:ext>
                </a:extLst>
              </p:cNvPr>
              <p:cNvSpPr/>
              <p:nvPr/>
            </p:nvSpPr>
            <p:spPr>
              <a:xfrm>
                <a:off x="1549278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08295368-0D82-0140-9848-84783AF697AE}"/>
                  </a:ext>
                </a:extLst>
              </p:cNvPr>
              <p:cNvSpPr/>
              <p:nvPr/>
            </p:nvSpPr>
            <p:spPr>
              <a:xfrm>
                <a:off x="1630466" y="2696829"/>
                <a:ext cx="85963" cy="86993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6D5B7AFA-C7D0-BA4D-B440-D170B8DC9F0B}"/>
                  </a:ext>
                </a:extLst>
              </p:cNvPr>
              <p:cNvSpPr/>
              <p:nvPr/>
            </p:nvSpPr>
            <p:spPr>
              <a:xfrm>
                <a:off x="1447395" y="2537078"/>
                <a:ext cx="85963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D036041E-C475-D649-81F7-12264237B653}"/>
                  </a:ext>
                </a:extLst>
              </p:cNvPr>
              <p:cNvSpPr/>
              <p:nvPr/>
            </p:nvSpPr>
            <p:spPr>
              <a:xfrm>
                <a:off x="1598627" y="2619326"/>
                <a:ext cx="87555" cy="86994"/>
              </a:xfrm>
              <a:prstGeom prst="ellipse">
                <a:avLst/>
              </a:prstGeom>
              <a:grpFill/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16" name="Group 57">
              <a:extLst>
                <a:ext uri="{FF2B5EF4-FFF2-40B4-BE49-F238E27FC236}">
                  <a16:creationId xmlns:a16="http://schemas.microsoft.com/office/drawing/2014/main" id="{6A18FF2A-C20E-7943-AAF0-87584B0EF7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995" y="5102059"/>
              <a:ext cx="326222" cy="670801"/>
              <a:chOff x="2840931" y="4344777"/>
              <a:chExt cx="367745" cy="753886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1DA3B42F-2164-274B-B968-3771CD5C7B40}"/>
                  </a:ext>
                </a:extLst>
              </p:cNvPr>
              <p:cNvSpPr/>
              <p:nvPr/>
            </p:nvSpPr>
            <p:spPr>
              <a:xfrm>
                <a:off x="2950777" y="4716165"/>
                <a:ext cx="85966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6BBF7D2E-0726-F448-AD90-E24DC2C04C9E}"/>
                  </a:ext>
                </a:extLst>
              </p:cNvPr>
              <p:cNvSpPr/>
              <p:nvPr/>
            </p:nvSpPr>
            <p:spPr>
              <a:xfrm>
                <a:off x="2840931" y="4744734"/>
                <a:ext cx="85966" cy="87292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11B2A07D-FA95-AC47-B697-CB92AF2494C2}"/>
                  </a:ext>
                </a:extLst>
              </p:cNvPr>
              <p:cNvSpPr/>
              <p:nvPr/>
            </p:nvSpPr>
            <p:spPr>
              <a:xfrm>
                <a:off x="2920529" y="5012958"/>
                <a:ext cx="87559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AA719907-F445-974A-ACC0-2E44BB7CB737}"/>
                  </a:ext>
                </a:extLst>
              </p:cNvPr>
              <p:cNvSpPr/>
              <p:nvPr/>
            </p:nvSpPr>
            <p:spPr>
              <a:xfrm>
                <a:off x="3122710" y="4344777"/>
                <a:ext cx="85966" cy="85705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00" name="Content Placeholder 255">
            <a:extLst>
              <a:ext uri="{FF2B5EF4-FFF2-40B4-BE49-F238E27FC236}">
                <a16:creationId xmlns:a16="http://schemas.microsoft.com/office/drawing/2014/main" id="{ED4F8EEE-FDB5-4F3A-A423-97010031B882}"/>
              </a:ext>
            </a:extLst>
          </p:cNvPr>
          <p:cNvSpPr>
            <a:spLocks noGrp="1"/>
          </p:cNvSpPr>
          <p:nvPr/>
        </p:nvSpPr>
        <p:spPr>
          <a:xfrm>
            <a:off x="8568345" y="954061"/>
            <a:ext cx="2833087" cy="487809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rgbClr val="555F67"/>
                </a:solidFill>
              </a:rPr>
              <a:t>Mid-America Region</a:t>
            </a:r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>
                <a:solidFill>
                  <a:srgbClr val="555F67"/>
                </a:solidFill>
              </a:rPr>
              <a:t>Sam </a:t>
            </a:r>
            <a:r>
              <a:rPr lang="en-US" sz="1800" err="1">
                <a:solidFill>
                  <a:srgbClr val="555F67"/>
                </a:solidFill>
              </a:rPr>
              <a:t>Huenergardt</a:t>
            </a:r>
            <a:endParaRPr lang="en-US" sz="1800">
              <a:solidFill>
                <a:srgbClr val="555F67"/>
              </a:solidFill>
              <a:cs typeface="Calibri"/>
            </a:endParaRPr>
          </a:p>
          <a:p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 b="1">
                <a:solidFill>
                  <a:srgbClr val="555F67"/>
                </a:solidFill>
              </a:rPr>
              <a:t>Midwest Region</a:t>
            </a:r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>
                <a:solidFill>
                  <a:srgbClr val="555F67"/>
                </a:solidFill>
              </a:rPr>
              <a:t>Keith Parrott</a:t>
            </a:r>
            <a:endParaRPr lang="en-US" sz="1800">
              <a:solidFill>
                <a:srgbClr val="555F67"/>
              </a:solidFill>
              <a:cs typeface="Calibri"/>
            </a:endParaRPr>
          </a:p>
          <a:p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 b="1">
                <a:solidFill>
                  <a:srgbClr val="555F67"/>
                </a:solidFill>
              </a:rPr>
              <a:t>Rocky Mountain Region</a:t>
            </a:r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>
                <a:solidFill>
                  <a:srgbClr val="555F67"/>
                </a:solidFill>
              </a:rPr>
              <a:t>Peter </a:t>
            </a:r>
            <a:r>
              <a:rPr lang="en-US" sz="1800" err="1">
                <a:solidFill>
                  <a:srgbClr val="555F67"/>
                </a:solidFill>
              </a:rPr>
              <a:t>Banko</a:t>
            </a:r>
            <a:endParaRPr lang="en-US" sz="1800">
              <a:solidFill>
                <a:srgbClr val="555F67"/>
              </a:solidFill>
              <a:cs typeface="Calibri"/>
            </a:endParaRPr>
          </a:p>
          <a:p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 b="1">
                <a:solidFill>
                  <a:srgbClr val="555F67"/>
                </a:solidFill>
              </a:rPr>
              <a:t>Southeast Region</a:t>
            </a:r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>
                <a:solidFill>
                  <a:srgbClr val="555F67"/>
                </a:solidFill>
              </a:rPr>
              <a:t>Michael Murrill</a:t>
            </a:r>
            <a:endParaRPr lang="en-US" sz="1800">
              <a:solidFill>
                <a:srgbClr val="555F67"/>
              </a:solidFill>
              <a:cs typeface="Calibri"/>
            </a:endParaRPr>
          </a:p>
          <a:p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 b="1">
                <a:solidFill>
                  <a:srgbClr val="555F67"/>
                </a:solidFill>
              </a:rPr>
              <a:t>Southwest Region</a:t>
            </a:r>
            <a:endParaRPr lang="en-US" sz="1800" b="1" dirty="0">
              <a:solidFill>
                <a:srgbClr val="555F67"/>
              </a:solidFill>
              <a:cs typeface="Calibri"/>
            </a:endParaRPr>
          </a:p>
          <a:p>
            <a:r>
              <a:rPr lang="en-US" sz="1800">
                <a:solidFill>
                  <a:srgbClr val="555F67"/>
                </a:solidFill>
              </a:rPr>
              <a:t>Penny Johnson</a:t>
            </a:r>
            <a:endParaRPr lang="en-US" sz="1800">
              <a:solidFill>
                <a:srgbClr val="555F67"/>
              </a:solidFill>
              <a:cs typeface="Calibri"/>
            </a:endParaRP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D4C4A9AA-F01D-4726-91C8-5797BD9475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09" t="168" r="2783" b="35776"/>
          <a:stretch/>
        </p:blipFill>
        <p:spPr bwMode="auto">
          <a:xfrm>
            <a:off x="7885623" y="1984093"/>
            <a:ext cx="589066" cy="589066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3795CA7D-0CD0-44F9-A9F8-2F7D0B0AE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6252" t="229" r="3470" b="39768"/>
          <a:stretch/>
        </p:blipFill>
        <p:spPr bwMode="auto">
          <a:xfrm>
            <a:off x="7879277" y="4437870"/>
            <a:ext cx="589066" cy="589066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D6F49DD5-1D81-4C5C-8F2C-E22A667C5B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t="846" r="-53" b="21484"/>
          <a:stretch/>
        </p:blipFill>
        <p:spPr>
          <a:xfrm>
            <a:off x="7874123" y="3617730"/>
            <a:ext cx="589066" cy="589066"/>
          </a:xfrm>
          <a:prstGeom prst="ellips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04" name="Picture 103" descr="Brookwood Baptist Health System CEO Keith Parrott">
            <a:extLst>
              <a:ext uri="{FF2B5EF4-FFF2-40B4-BE49-F238E27FC236}">
                <a16:creationId xmlns:a16="http://schemas.microsoft.com/office/drawing/2014/main" id="{B2736D23-059F-4EAD-ACA7-520D1E3E3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t="1667" r="8014" b="49074"/>
          <a:stretch/>
        </p:blipFill>
        <p:spPr bwMode="auto">
          <a:xfrm>
            <a:off x="7890982" y="2807354"/>
            <a:ext cx="589066" cy="589066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04" descr="AH_PENNY_JOHNSON_2020_26774_edt">
            <a:extLst>
              <a:ext uri="{FF2B5EF4-FFF2-40B4-BE49-F238E27FC236}">
                <a16:creationId xmlns:a16="http://schemas.microsoft.com/office/drawing/2014/main" id="{BCBA3F65-1358-42C3-B43A-593C14DF4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t="2882" r="35623" b="29572"/>
          <a:stretch/>
        </p:blipFill>
        <p:spPr bwMode="auto">
          <a:xfrm>
            <a:off x="7903356" y="5245631"/>
            <a:ext cx="589066" cy="589066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57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023DC-DC3C-4316-80A1-8BAD6FE8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10" t="7732"/>
          <a:stretch/>
        </p:blipFill>
        <p:spPr>
          <a:xfrm>
            <a:off x="0" y="1161053"/>
            <a:ext cx="7081262" cy="5428102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911A2B1D-091E-4D84-AC7B-9E9B8A947AF2}"/>
              </a:ext>
            </a:extLst>
          </p:cNvPr>
          <p:cNvSpPr txBox="1"/>
          <p:nvPr/>
        </p:nvSpPr>
        <p:spPr>
          <a:xfrm>
            <a:off x="7081262" y="1595988"/>
            <a:ext cx="4819463" cy="3146027"/>
          </a:xfrm>
          <a:prstGeom prst="rect">
            <a:avLst/>
          </a:prstGeom>
        </p:spPr>
        <p:txBody>
          <a:bodyPr vert="horz" wrap="square" lIns="0" tIns="17436" rIns="0" bIns="0" rtlCol="0">
            <a:spAutoFit/>
          </a:bodyPr>
          <a:lstStyle/>
          <a:p>
            <a:pPr marL="17436" marR="0" lvl="0" indent="0" algn="l" defTabSz="913852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20</a:t>
            </a:r>
            <a:r>
              <a:rPr kumimoji="0" lang="en-US" sz="2799" b="1" i="0" u="none" strike="noStrike" kern="1200" cap="none" spc="-7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Hospitals</a:t>
            </a: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1,184,696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Outpatient</a:t>
            </a:r>
            <a:r>
              <a:rPr kumimoji="0" lang="en-US" sz="2799" b="0" i="0" u="none" strike="noStrike" kern="1200" cap="none" spc="-3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dirty="0">
                <a:solidFill>
                  <a:srgbClr val="8BBA00"/>
                </a:solidFill>
                <a:latin typeface="Proxima Nova"/>
                <a:cs typeface="Proxima Nova"/>
              </a:rPr>
              <a:t>104,543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Inpatient</a:t>
            </a:r>
            <a:r>
              <a:rPr kumimoji="0" lang="en-US" sz="2799" b="0" i="0" u="none" strike="noStrike" kern="1200" cap="none" spc="-14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lvl="0" defTabSz="913852">
              <a:spcBef>
                <a:spcPts val="1852"/>
              </a:spcBef>
              <a:defRPr/>
            </a:pPr>
            <a:r>
              <a:rPr lang="en-US" sz="2800" b="1" spc="-34" dirty="0">
                <a:solidFill>
                  <a:srgbClr val="8BBA00"/>
                </a:solidFill>
                <a:latin typeface="Proxima Nova"/>
                <a:cs typeface="Proxima Nova"/>
              </a:rPr>
              <a:t>357,801</a:t>
            </a:r>
            <a:r>
              <a:rPr kumimoji="0" lang="en-US" sz="2799" b="1" i="0" u="none" strike="noStrike" kern="1200" cap="none" spc="-34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ED</a:t>
            </a:r>
            <a:r>
              <a:rPr kumimoji="0" lang="en-US" sz="2799" b="0" i="0" u="none" strike="noStrike" kern="1200" cap="none" spc="21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visits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  <a:p>
            <a:pPr marL="17436" marR="0" lvl="0" indent="0" algn="l" defTabSz="913852" rtl="0" eaLnBrk="1" fontAlgn="auto" latinLnBrk="0" hangingPunct="1">
              <a:lnSpc>
                <a:spcPct val="100000"/>
              </a:lnSpc>
              <a:spcBef>
                <a:spcPts val="185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2,927 </a:t>
            </a:r>
            <a:r>
              <a:rPr kumimoji="0" 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006197"/>
                </a:solidFill>
                <a:effectLst/>
                <a:uLnTx/>
                <a:uFillTx/>
                <a:latin typeface="Proxima Nova Light"/>
                <a:ea typeface="+mn-ea"/>
                <a:cs typeface="Proxima Nova Light"/>
              </a:rPr>
              <a:t>Beds</a:t>
            </a: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ea typeface="+mn-ea"/>
              <a:cs typeface="Proxima Nova Light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B469933F-ACE2-4ACB-883F-40BF2317F8F0}"/>
              </a:ext>
            </a:extLst>
          </p:cNvPr>
          <p:cNvSpPr/>
          <p:nvPr/>
        </p:nvSpPr>
        <p:spPr>
          <a:xfrm>
            <a:off x="14279" y="1150039"/>
            <a:ext cx="11149871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8BBA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71" b="0" i="0" u="none" strike="noStrike" kern="1200" cap="none" spc="0" normalizeH="0" baseline="0" noProof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D37CEEF5-1FF0-40EF-B4A0-8EF6D5A10ECD}"/>
              </a:ext>
            </a:extLst>
          </p:cNvPr>
          <p:cNvSpPr txBox="1">
            <a:spLocks/>
          </p:cNvSpPr>
          <p:nvPr/>
        </p:nvSpPr>
        <p:spPr>
          <a:xfrm>
            <a:off x="300330" y="197117"/>
            <a:ext cx="7102244" cy="755886"/>
          </a:xfrm>
          <a:prstGeom prst="rect">
            <a:avLst/>
          </a:prstGeom>
        </p:spPr>
        <p:txBody>
          <a:bodyPr vert="horz" wrap="square" lIns="0" tIns="17436" rIns="0" bIns="0" rtlCol="0">
            <a:sp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999" b="1" kern="1200">
                <a:solidFill>
                  <a:schemeClr val="tx1"/>
                </a:solidFill>
                <a:effectLst/>
                <a:latin typeface="Proxima Nova" charset="0"/>
                <a:ea typeface="Proxima Nova" charset="0"/>
                <a:cs typeface="Proxima Nova" charset="0"/>
              </a:defRPr>
            </a:lvl1pPr>
          </a:lstStyle>
          <a:p>
            <a:pPr marL="17436" marR="0" lvl="0" indent="0" algn="l" defTabSz="456789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98" b="1" i="0" u="none" strike="noStrike" kern="1200" cap="none" spc="-7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Multi-State</a:t>
            </a:r>
            <a:r>
              <a:rPr kumimoji="0" lang="en-US" sz="4798" b="1" i="0" u="none" strike="noStrike" kern="1200" cap="none" spc="-117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 </a:t>
            </a:r>
            <a:r>
              <a:rPr kumimoji="0" lang="en-US" sz="4798" b="1" i="0" u="none" strike="noStrike" kern="1200" cap="none" spc="0" normalizeH="0" baseline="0" noProof="0">
                <a:ln>
                  <a:noFill/>
                </a:ln>
                <a:solidFill>
                  <a:srgbClr val="005B96"/>
                </a:solidFill>
                <a:effectLst/>
                <a:uLnTx/>
                <a:uFillTx/>
                <a:latin typeface="Proxima Nova" charset="0"/>
              </a:rPr>
              <a:t>Division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506AB-786E-463A-BB17-44856B456C3B}"/>
              </a:ext>
            </a:extLst>
          </p:cNvPr>
          <p:cNvSpPr txBox="1"/>
          <p:nvPr/>
        </p:nvSpPr>
        <p:spPr>
          <a:xfrm>
            <a:off x="7312559" y="6025169"/>
            <a:ext cx="2093399" cy="3384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55F67"/>
                </a:solidFill>
                <a:effectLst/>
                <a:uLnTx/>
                <a:uFillTx/>
                <a:latin typeface="Proxima Nova"/>
              </a:rPr>
              <a:t>Mid-America Region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rgbClr val="555F67"/>
              </a:solidFill>
              <a:effectLst/>
              <a:uLnTx/>
              <a:uFillTx/>
              <a:latin typeface="Proxima Nov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D6F692-3A05-410B-999B-39026CC76904}"/>
              </a:ext>
            </a:extLst>
          </p:cNvPr>
          <p:cNvSpPr txBox="1"/>
          <p:nvPr/>
        </p:nvSpPr>
        <p:spPr>
          <a:xfrm>
            <a:off x="7312558" y="6400068"/>
            <a:ext cx="1996786" cy="3384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55F67"/>
                </a:solidFill>
                <a:effectLst/>
                <a:uLnTx/>
                <a:uFillTx/>
                <a:latin typeface="Proxima Nova"/>
              </a:rPr>
              <a:t>Southwest Region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rgbClr val="555F67"/>
              </a:solidFill>
              <a:effectLst/>
              <a:uLnTx/>
              <a:uFillTx/>
              <a:latin typeface="Proxima Nov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712DF-3B7B-430B-A5E6-AE37DBB1058C}"/>
              </a:ext>
            </a:extLst>
          </p:cNvPr>
          <p:cNvSpPr txBox="1"/>
          <p:nvPr/>
        </p:nvSpPr>
        <p:spPr>
          <a:xfrm>
            <a:off x="7312559" y="5651444"/>
            <a:ext cx="2379762" cy="3384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55F67"/>
                </a:solidFill>
                <a:effectLst/>
                <a:uLnTx/>
                <a:uFillTx/>
                <a:latin typeface="Proxima Nova"/>
              </a:rPr>
              <a:t>Rocky Mountain Region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rgbClr val="555F67"/>
              </a:solidFill>
              <a:effectLst/>
              <a:uLnTx/>
              <a:uFillTx/>
              <a:latin typeface="Proxima Nova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8C6EE4A-6E87-48F7-8742-5C7E3AF7AB9B}"/>
              </a:ext>
            </a:extLst>
          </p:cNvPr>
          <p:cNvSpPr/>
          <p:nvPr/>
        </p:nvSpPr>
        <p:spPr>
          <a:xfrm>
            <a:off x="7126915" y="6478475"/>
            <a:ext cx="192986" cy="192986"/>
          </a:xfrm>
          <a:prstGeom prst="ellipse">
            <a:avLst/>
          </a:prstGeom>
          <a:solidFill>
            <a:srgbClr val="005C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6" b="0" i="0" u="none" strike="noStrike" kern="1200" cap="none" spc="0" normalizeH="0" baseline="0" noProof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BA3673D-3273-4D2C-A160-73DBB2252464}"/>
              </a:ext>
            </a:extLst>
          </p:cNvPr>
          <p:cNvSpPr/>
          <p:nvPr/>
        </p:nvSpPr>
        <p:spPr>
          <a:xfrm>
            <a:off x="7126915" y="6120203"/>
            <a:ext cx="192986" cy="192986"/>
          </a:xfrm>
          <a:prstGeom prst="ellipse">
            <a:avLst/>
          </a:prstGeom>
          <a:solidFill>
            <a:srgbClr val="0062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6" b="0" i="0" u="none" strike="noStrike" kern="1200" cap="none" spc="0" normalizeH="0" baseline="0" noProof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4FDE6D-58DC-4479-9BFC-CCAE0B0B4979}"/>
              </a:ext>
            </a:extLst>
          </p:cNvPr>
          <p:cNvSpPr/>
          <p:nvPr/>
        </p:nvSpPr>
        <p:spPr>
          <a:xfrm>
            <a:off x="7126915" y="5737849"/>
            <a:ext cx="192986" cy="192986"/>
          </a:xfrm>
          <a:prstGeom prst="ellipse">
            <a:avLst/>
          </a:prstGeom>
          <a:solidFill>
            <a:srgbClr val="00AAE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6" b="0" i="0" u="none" strike="noStrike" kern="1200" cap="none" spc="0" normalizeH="0" baseline="0" noProof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569CF16-83C8-4993-AC95-D29FEA0AD76D}"/>
              </a:ext>
            </a:extLst>
          </p:cNvPr>
          <p:cNvSpPr txBox="1"/>
          <p:nvPr/>
        </p:nvSpPr>
        <p:spPr>
          <a:xfrm>
            <a:off x="10040359" y="6025169"/>
            <a:ext cx="1839967" cy="3384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55F67"/>
                </a:solidFill>
                <a:effectLst/>
                <a:uLnTx/>
                <a:uFillTx/>
                <a:latin typeface="Proxima Nova"/>
              </a:rPr>
              <a:t>Southeast Region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rgbClr val="555F67"/>
              </a:solidFill>
              <a:effectLst/>
              <a:uLnTx/>
              <a:uFillTx/>
              <a:latin typeface="Proxima Nova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EB547F-AB46-4CCA-B7CC-D94FEC9778F7}"/>
              </a:ext>
            </a:extLst>
          </p:cNvPr>
          <p:cNvSpPr txBox="1"/>
          <p:nvPr/>
        </p:nvSpPr>
        <p:spPr>
          <a:xfrm>
            <a:off x="10040360" y="5651444"/>
            <a:ext cx="1839967" cy="3384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55F67"/>
                </a:solidFill>
                <a:effectLst/>
                <a:uLnTx/>
                <a:uFillTx/>
                <a:latin typeface="Proxima Nova"/>
              </a:rPr>
              <a:t>Midwest Region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srgbClr val="555F67"/>
              </a:solidFill>
              <a:effectLst/>
              <a:uLnTx/>
              <a:uFillTx/>
              <a:latin typeface="Proxima Nova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3355BD4-CBF7-427A-B294-D314987EFC04}"/>
              </a:ext>
            </a:extLst>
          </p:cNvPr>
          <p:cNvSpPr/>
          <p:nvPr/>
        </p:nvSpPr>
        <p:spPr>
          <a:xfrm>
            <a:off x="9854715" y="6120203"/>
            <a:ext cx="192986" cy="192986"/>
          </a:xfrm>
          <a:prstGeom prst="ellipse">
            <a:avLst/>
          </a:prstGeom>
          <a:solidFill>
            <a:srgbClr val="80C32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6" b="0" i="0" u="none" strike="noStrike" kern="1200" cap="none" spc="0" normalizeH="0" baseline="0" noProof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2A108D5-921F-44AB-ACC7-483D556C85AA}"/>
              </a:ext>
            </a:extLst>
          </p:cNvPr>
          <p:cNvSpPr/>
          <p:nvPr/>
        </p:nvSpPr>
        <p:spPr>
          <a:xfrm>
            <a:off x="9854715" y="5737849"/>
            <a:ext cx="192986" cy="192986"/>
          </a:xfrm>
          <a:prstGeom prst="ellipse">
            <a:avLst/>
          </a:prstGeom>
          <a:solidFill>
            <a:srgbClr val="743B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6" b="0" i="0" u="none" strike="noStrike" kern="1200" cap="none" spc="0" normalizeH="0" baseline="0" noProof="0">
              <a:ln w="19050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95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bg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roxima Nova"/>
              </a:rPr>
              <a:t>AdventHealth</a:t>
            </a:r>
            <a:r>
              <a:rPr lang="en-US">
                <a:latin typeface="Proxima Nova"/>
              </a:rPr>
              <a:t> Home Care 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A1B8A3-8CF6-3D40-9B88-0142A3124B26}"/>
              </a:ext>
            </a:extLst>
          </p:cNvPr>
          <p:cNvGrpSpPr/>
          <p:nvPr/>
        </p:nvGrpSpPr>
        <p:grpSpPr>
          <a:xfrm>
            <a:off x="2685987" y="2920569"/>
            <a:ext cx="3379942" cy="3208465"/>
            <a:chOff x="2921298" y="1898953"/>
            <a:chExt cx="3862268" cy="3666321"/>
          </a:xfrm>
          <a:solidFill>
            <a:schemeClr val="accent6"/>
          </a:solidFill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51DE32-DA26-E747-8749-46983A8E6267}"/>
                </a:ext>
              </a:extLst>
            </p:cNvPr>
            <p:cNvSpPr/>
            <p:nvPr/>
          </p:nvSpPr>
          <p:spPr>
            <a:xfrm>
              <a:off x="6697276" y="4966029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D7B2585-B7E1-F348-97F4-383BCADFD695}"/>
                </a:ext>
              </a:extLst>
            </p:cNvPr>
            <p:cNvSpPr/>
            <p:nvPr/>
          </p:nvSpPr>
          <p:spPr>
            <a:xfrm>
              <a:off x="2921298" y="5012373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8644B40-6CD5-BD47-A7C4-1D99FAB7F4D5}"/>
                </a:ext>
              </a:extLst>
            </p:cNvPr>
            <p:cNvSpPr/>
            <p:nvPr/>
          </p:nvSpPr>
          <p:spPr>
            <a:xfrm>
              <a:off x="2950766" y="4626588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9707FC0-962B-E347-BF6E-9005E5C69523}"/>
                </a:ext>
              </a:extLst>
            </p:cNvPr>
            <p:cNvSpPr/>
            <p:nvPr/>
          </p:nvSpPr>
          <p:spPr>
            <a:xfrm>
              <a:off x="2949893" y="4924594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CF9F860-5879-984B-9CB1-3EBE8158AF35}"/>
                </a:ext>
              </a:extLst>
            </p:cNvPr>
            <p:cNvSpPr/>
            <p:nvPr/>
          </p:nvSpPr>
          <p:spPr>
            <a:xfrm>
              <a:off x="3646433" y="2649096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5BA62E86-B5A9-474B-A83B-B525209E96E7}"/>
                </a:ext>
              </a:extLst>
            </p:cNvPr>
            <p:cNvSpPr/>
            <p:nvPr/>
          </p:nvSpPr>
          <p:spPr>
            <a:xfrm>
              <a:off x="5789585" y="3810029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39433CF-818D-C540-9E65-681D6B88FB73}"/>
                </a:ext>
              </a:extLst>
            </p:cNvPr>
            <p:cNvSpPr/>
            <p:nvPr/>
          </p:nvSpPr>
          <p:spPr>
            <a:xfrm>
              <a:off x="5815659" y="3238269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5E9A3E1-5029-7844-BA61-45BEFE5AA47F}"/>
                </a:ext>
              </a:extLst>
            </p:cNvPr>
            <p:cNvSpPr/>
            <p:nvPr/>
          </p:nvSpPr>
          <p:spPr>
            <a:xfrm>
              <a:off x="6153860" y="3457025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B0C60F68-2C50-C84E-BA43-5FE4656F5710}"/>
                </a:ext>
              </a:extLst>
            </p:cNvPr>
            <p:cNvSpPr/>
            <p:nvPr/>
          </p:nvSpPr>
          <p:spPr>
            <a:xfrm>
              <a:off x="4779228" y="1900443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A19354E-ECBA-F047-84B4-2E20FC2C844F}"/>
                </a:ext>
              </a:extLst>
            </p:cNvPr>
            <p:cNvSpPr/>
            <p:nvPr/>
          </p:nvSpPr>
          <p:spPr>
            <a:xfrm>
              <a:off x="4865518" y="1898953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7B51AF-4536-0042-BB08-7DA85E11B5D6}"/>
                </a:ext>
              </a:extLst>
            </p:cNvPr>
            <p:cNvSpPr/>
            <p:nvPr/>
          </p:nvSpPr>
          <p:spPr>
            <a:xfrm>
              <a:off x="6655113" y="4888764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29A9694-64F6-594A-BC42-1D3F71E532F7}"/>
                </a:ext>
              </a:extLst>
            </p:cNvPr>
            <p:cNvSpPr/>
            <p:nvPr/>
          </p:nvSpPr>
          <p:spPr>
            <a:xfrm>
              <a:off x="6640483" y="5210711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B82E88A-957C-AD40-8064-AAD2ADA3D01F}"/>
                </a:ext>
              </a:extLst>
            </p:cNvPr>
            <p:cNvSpPr/>
            <p:nvPr/>
          </p:nvSpPr>
          <p:spPr>
            <a:xfrm>
              <a:off x="6572455" y="5109791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02D2DD7-0F43-384E-9E18-0ED7840832A2}"/>
                </a:ext>
              </a:extLst>
            </p:cNvPr>
            <p:cNvSpPr/>
            <p:nvPr/>
          </p:nvSpPr>
          <p:spPr>
            <a:xfrm>
              <a:off x="6375916" y="5363434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6E9248A-3C77-C945-8087-7B9B17044CCB}"/>
                </a:ext>
              </a:extLst>
            </p:cNvPr>
            <p:cNvSpPr/>
            <p:nvPr/>
          </p:nvSpPr>
          <p:spPr>
            <a:xfrm>
              <a:off x="6498781" y="5284136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B387ADA4-4D68-7D44-AC2E-1AECCC6A84BD}"/>
                </a:ext>
              </a:extLst>
            </p:cNvPr>
            <p:cNvSpPr/>
            <p:nvPr/>
          </p:nvSpPr>
          <p:spPr>
            <a:xfrm>
              <a:off x="6447576" y="5174881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35EC669-2FE6-C942-AFAD-2B96AEBD4AF0}"/>
                </a:ext>
              </a:extLst>
            </p:cNvPr>
            <p:cNvSpPr/>
            <p:nvPr/>
          </p:nvSpPr>
          <p:spPr>
            <a:xfrm>
              <a:off x="6647053" y="5478984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2BD5111-8F40-3040-99A1-50E95DB6BE9A}"/>
                </a:ext>
              </a:extLst>
            </p:cNvPr>
            <p:cNvSpPr/>
            <p:nvPr/>
          </p:nvSpPr>
          <p:spPr>
            <a:xfrm>
              <a:off x="6117620" y="2885099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129433B-913C-8147-A8F8-8E0D9C3243F7}"/>
                </a:ext>
              </a:extLst>
            </p:cNvPr>
            <p:cNvSpPr/>
            <p:nvPr/>
          </p:nvSpPr>
          <p:spPr>
            <a:xfrm>
              <a:off x="6150862" y="2772368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AEAFB2B3-5F29-EB48-B8DA-48A16ED319C5}"/>
                </a:ext>
              </a:extLst>
            </p:cNvPr>
            <p:cNvSpPr/>
            <p:nvPr/>
          </p:nvSpPr>
          <p:spPr>
            <a:xfrm>
              <a:off x="6122499" y="2639854"/>
              <a:ext cx="86290" cy="86290"/>
            </a:xfrm>
            <a:prstGeom prst="ellipse">
              <a:avLst/>
            </a:prstGeom>
            <a:solidFill>
              <a:schemeClr val="accent6">
                <a:lumMod val="90000"/>
                <a:lumOff val="1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bject 6">
            <a:extLst>
              <a:ext uri="{FF2B5EF4-FFF2-40B4-BE49-F238E27FC236}">
                <a16:creationId xmlns:a16="http://schemas.microsoft.com/office/drawing/2014/main" id="{040A605C-31C0-4A1E-A544-6F737D1798C8}"/>
              </a:ext>
            </a:extLst>
          </p:cNvPr>
          <p:cNvSpPr txBox="1"/>
          <p:nvPr/>
        </p:nvSpPr>
        <p:spPr>
          <a:xfrm>
            <a:off x="8787126" y="2377038"/>
            <a:ext cx="2417912" cy="2456736"/>
          </a:xfrm>
          <a:prstGeom prst="rect">
            <a:avLst/>
          </a:prstGeom>
        </p:spPr>
        <p:txBody>
          <a:bodyPr vert="horz" wrap="square" lIns="0" tIns="17436" rIns="0" bIns="0" rtlCol="0" anchor="t">
            <a:spAutoFit/>
          </a:bodyPr>
          <a:lstStyle/>
          <a:p>
            <a:pPr marL="17145" marR="0" lvl="0" indent="0" algn="l" defTabSz="913852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6197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lvl="0" defTabSz="913852">
              <a:spcBef>
                <a:spcPts val="1852"/>
              </a:spcBef>
              <a:defRPr/>
            </a:pPr>
            <a:r>
              <a:rPr 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Proxima Nova"/>
                <a:cs typeface="Proxima Nova"/>
              </a:rPr>
              <a:t>17</a:t>
            </a:r>
            <a:r>
              <a:rPr kumimoji="0" lang="en-US" sz="2750" b="1" i="0" u="none" strike="noStrike" kern="1200" cap="none" spc="0" normalizeH="0" baseline="0" noProof="0" dirty="0">
                <a:ln>
                  <a:noFill/>
                </a:ln>
                <a:solidFill>
                  <a:srgbClr val="8BBA00"/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Agencies</a:t>
            </a: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lvl="0" defTabSz="913852">
              <a:spcBef>
                <a:spcPts val="1852"/>
              </a:spcBef>
              <a:defRPr/>
            </a:pPr>
            <a:r>
              <a:rPr lang="en-US" sz="2800" b="1" spc="-34">
                <a:solidFill>
                  <a:schemeClr val="accent6">
                    <a:lumMod val="90000"/>
                    <a:lumOff val="10000"/>
                  </a:schemeClr>
                </a:solidFill>
                <a:latin typeface="Proxima Nova"/>
                <a:cs typeface="Proxima Nova"/>
              </a:rPr>
              <a:t>6</a:t>
            </a:r>
            <a:r>
              <a:rPr kumimoji="0" lang="en-US" sz="2750" b="1" i="0" u="none" strike="noStrike" kern="1200" cap="none" spc="-34" normalizeH="0" baseline="0" noProof="0" dirty="0">
                <a:ln>
                  <a:noFill/>
                </a:ln>
                <a:solidFill>
                  <a:schemeClr val="accent6">
                    <a:lumMod val="90000"/>
                    <a:lumOff val="10000"/>
                  </a:schemeClr>
                </a:solidFill>
                <a:effectLst/>
                <a:uLnTx/>
                <a:uFillTx/>
                <a:latin typeface="Proxima Nova"/>
                <a:ea typeface="+mn-ea"/>
                <a:cs typeface="Proxima Nova"/>
              </a:rPr>
              <a:t> 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States</a:t>
            </a: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5B96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marR="0" lvl="0" indent="0" algn="l" defTabSz="913852" rtl="0" eaLnBrk="1" fontAlgn="auto" latinLnBrk="0" hangingPunct="1">
              <a:lnSpc>
                <a:spcPct val="100000"/>
              </a:lnSpc>
              <a:spcBef>
                <a:spcPts val="185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6197"/>
              </a:solidFill>
              <a:effectLst/>
              <a:uLnTx/>
              <a:uFillTx/>
              <a:latin typeface="Proxima Nova Light"/>
              <a:cs typeface="Proxima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7574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3">
            <a:extLst>
              <a:ext uri="{FF2B5EF4-FFF2-40B4-BE49-F238E27FC236}">
                <a16:creationId xmlns:a16="http://schemas.microsoft.com/office/drawing/2014/main" id="{FFA12E6E-C8AD-2140-BE1A-D24C05A5E678}"/>
              </a:ext>
            </a:extLst>
          </p:cNvPr>
          <p:cNvGrpSpPr/>
          <p:nvPr/>
        </p:nvGrpSpPr>
        <p:grpSpPr>
          <a:xfrm>
            <a:off x="-3420470" y="-1885302"/>
            <a:ext cx="13006921" cy="10960478"/>
            <a:chOff x="-3420470" y="-1885302"/>
            <a:chExt cx="13006921" cy="10960478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5D2C0D6A-0507-6445-848C-58137DA3C3E3}"/>
                </a:ext>
              </a:extLst>
            </p:cNvPr>
            <p:cNvGrpSpPr/>
            <p:nvPr/>
          </p:nvGrpSpPr>
          <p:grpSpPr>
            <a:xfrm>
              <a:off x="-3420470" y="-1885302"/>
              <a:ext cx="13006921" cy="10960478"/>
              <a:chOff x="-3420470" y="-1885302"/>
              <a:chExt cx="13006921" cy="10960478"/>
            </a:xfrm>
          </p:grpSpPr>
          <p:sp>
            <p:nvSpPr>
              <p:cNvPr id="126" name="Freeform 6">
                <a:extLst>
                  <a:ext uri="{FF2B5EF4-FFF2-40B4-BE49-F238E27FC236}">
                    <a16:creationId xmlns:a16="http://schemas.microsoft.com/office/drawing/2014/main" id="{AA5DB6AC-1119-F744-B775-74C9796BF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20470" y="-1885302"/>
                <a:ext cx="13006921" cy="4787598"/>
              </a:xfrm>
              <a:custGeom>
                <a:avLst/>
                <a:gdLst>
                  <a:gd name="T0" fmla="*/ 878 w 5306"/>
                  <a:gd name="T1" fmla="*/ 1267 h 1887"/>
                  <a:gd name="T2" fmla="*/ 623 w 5306"/>
                  <a:gd name="T3" fmla="*/ 1012 h 1887"/>
                  <a:gd name="T4" fmla="*/ 623 w 5306"/>
                  <a:gd name="T5" fmla="*/ 757 h 1887"/>
                  <a:gd name="T6" fmla="*/ 0 w 5306"/>
                  <a:gd name="T7" fmla="*/ 0 h 1887"/>
                  <a:gd name="T8" fmla="*/ 5306 w 5306"/>
                  <a:gd name="T9" fmla="*/ 0 h 1887"/>
                  <a:gd name="T10" fmla="*/ 4938 w 5306"/>
                  <a:gd name="T11" fmla="*/ 874 h 1887"/>
                  <a:gd name="T12" fmla="*/ 4436 w 5306"/>
                  <a:gd name="T13" fmla="*/ 899 h 1887"/>
                  <a:gd name="T14" fmla="*/ 4258 w 5306"/>
                  <a:gd name="T15" fmla="*/ 1040 h 1887"/>
                  <a:gd name="T16" fmla="*/ 4148 w 5306"/>
                  <a:gd name="T17" fmla="*/ 1235 h 1887"/>
                  <a:gd name="T18" fmla="*/ 4298 w 5306"/>
                  <a:gd name="T19" fmla="*/ 1049 h 1887"/>
                  <a:gd name="T20" fmla="*/ 4440 w 5306"/>
                  <a:gd name="T21" fmla="*/ 1008 h 1887"/>
                  <a:gd name="T22" fmla="*/ 4545 w 5306"/>
                  <a:gd name="T23" fmla="*/ 1004 h 1887"/>
                  <a:gd name="T24" fmla="*/ 4521 w 5306"/>
                  <a:gd name="T25" fmla="*/ 1093 h 1887"/>
                  <a:gd name="T26" fmla="*/ 4626 w 5306"/>
                  <a:gd name="T27" fmla="*/ 1235 h 1887"/>
                  <a:gd name="T28" fmla="*/ 4472 w 5306"/>
                  <a:gd name="T29" fmla="*/ 1287 h 1887"/>
                  <a:gd name="T30" fmla="*/ 4355 w 5306"/>
                  <a:gd name="T31" fmla="*/ 1259 h 1887"/>
                  <a:gd name="T32" fmla="*/ 4318 w 5306"/>
                  <a:gd name="T33" fmla="*/ 1312 h 1887"/>
                  <a:gd name="T34" fmla="*/ 4258 w 5306"/>
                  <a:gd name="T35" fmla="*/ 1466 h 1887"/>
                  <a:gd name="T36" fmla="*/ 4084 w 5306"/>
                  <a:gd name="T37" fmla="*/ 1478 h 1887"/>
                  <a:gd name="T38" fmla="*/ 3946 w 5306"/>
                  <a:gd name="T39" fmla="*/ 1555 h 1887"/>
                  <a:gd name="T40" fmla="*/ 3910 w 5306"/>
                  <a:gd name="T41" fmla="*/ 1583 h 1887"/>
                  <a:gd name="T42" fmla="*/ 3740 w 5306"/>
                  <a:gd name="T43" fmla="*/ 1583 h 1887"/>
                  <a:gd name="T44" fmla="*/ 3638 w 5306"/>
                  <a:gd name="T45" fmla="*/ 1684 h 1887"/>
                  <a:gd name="T46" fmla="*/ 3784 w 5306"/>
                  <a:gd name="T47" fmla="*/ 1684 h 1887"/>
                  <a:gd name="T48" fmla="*/ 3784 w 5306"/>
                  <a:gd name="T49" fmla="*/ 1717 h 1887"/>
                  <a:gd name="T50" fmla="*/ 3663 w 5306"/>
                  <a:gd name="T51" fmla="*/ 1773 h 1887"/>
                  <a:gd name="T52" fmla="*/ 3618 w 5306"/>
                  <a:gd name="T53" fmla="*/ 1757 h 1887"/>
                  <a:gd name="T54" fmla="*/ 3586 w 5306"/>
                  <a:gd name="T55" fmla="*/ 1883 h 1887"/>
                  <a:gd name="T56" fmla="*/ 3505 w 5306"/>
                  <a:gd name="T57" fmla="*/ 1887 h 1887"/>
                  <a:gd name="T58" fmla="*/ 3513 w 5306"/>
                  <a:gd name="T59" fmla="*/ 1765 h 1887"/>
                  <a:gd name="T60" fmla="*/ 3549 w 5306"/>
                  <a:gd name="T61" fmla="*/ 1773 h 1887"/>
                  <a:gd name="T62" fmla="*/ 3549 w 5306"/>
                  <a:gd name="T63" fmla="*/ 1652 h 1887"/>
                  <a:gd name="T64" fmla="*/ 3606 w 5306"/>
                  <a:gd name="T65" fmla="*/ 1595 h 1887"/>
                  <a:gd name="T66" fmla="*/ 3537 w 5306"/>
                  <a:gd name="T67" fmla="*/ 1530 h 1887"/>
                  <a:gd name="T68" fmla="*/ 3679 w 5306"/>
                  <a:gd name="T69" fmla="*/ 1547 h 1887"/>
                  <a:gd name="T70" fmla="*/ 3566 w 5306"/>
                  <a:gd name="T71" fmla="*/ 1437 h 1887"/>
                  <a:gd name="T72" fmla="*/ 3351 w 5306"/>
                  <a:gd name="T73" fmla="*/ 1405 h 1887"/>
                  <a:gd name="T74" fmla="*/ 3351 w 5306"/>
                  <a:gd name="T75" fmla="*/ 1348 h 1887"/>
                  <a:gd name="T76" fmla="*/ 3262 w 5306"/>
                  <a:gd name="T77" fmla="*/ 1308 h 1887"/>
                  <a:gd name="T78" fmla="*/ 3262 w 5306"/>
                  <a:gd name="T79" fmla="*/ 1251 h 1887"/>
                  <a:gd name="T80" fmla="*/ 3124 w 5306"/>
                  <a:gd name="T81" fmla="*/ 1215 h 1887"/>
                  <a:gd name="T82" fmla="*/ 3019 w 5306"/>
                  <a:gd name="T83" fmla="*/ 1312 h 1887"/>
                  <a:gd name="T84" fmla="*/ 3007 w 5306"/>
                  <a:gd name="T85" fmla="*/ 1340 h 1887"/>
                  <a:gd name="T86" fmla="*/ 878 w 5306"/>
                  <a:gd name="T87" fmla="*/ 1267 h 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06" h="1887">
                    <a:moveTo>
                      <a:pt x="878" y="1267"/>
                    </a:moveTo>
                    <a:lnTo>
                      <a:pt x="623" y="1012"/>
                    </a:lnTo>
                    <a:lnTo>
                      <a:pt x="623" y="757"/>
                    </a:lnTo>
                    <a:lnTo>
                      <a:pt x="0" y="0"/>
                    </a:lnTo>
                    <a:lnTo>
                      <a:pt x="5306" y="0"/>
                    </a:lnTo>
                    <a:lnTo>
                      <a:pt x="4938" y="874"/>
                    </a:lnTo>
                    <a:lnTo>
                      <a:pt x="4436" y="899"/>
                    </a:lnTo>
                    <a:lnTo>
                      <a:pt x="4258" y="1040"/>
                    </a:lnTo>
                    <a:lnTo>
                      <a:pt x="4148" y="1235"/>
                    </a:lnTo>
                    <a:lnTo>
                      <a:pt x="4298" y="1049"/>
                    </a:lnTo>
                    <a:lnTo>
                      <a:pt x="4440" y="1008"/>
                    </a:lnTo>
                    <a:lnTo>
                      <a:pt x="4545" y="1004"/>
                    </a:lnTo>
                    <a:lnTo>
                      <a:pt x="4521" y="1093"/>
                    </a:lnTo>
                    <a:lnTo>
                      <a:pt x="4626" y="1235"/>
                    </a:lnTo>
                    <a:lnTo>
                      <a:pt x="4472" y="1287"/>
                    </a:lnTo>
                    <a:lnTo>
                      <a:pt x="4355" y="1259"/>
                    </a:lnTo>
                    <a:lnTo>
                      <a:pt x="4318" y="1312"/>
                    </a:lnTo>
                    <a:lnTo>
                      <a:pt x="4258" y="1466"/>
                    </a:lnTo>
                    <a:lnTo>
                      <a:pt x="4084" y="1478"/>
                    </a:lnTo>
                    <a:lnTo>
                      <a:pt x="3946" y="1555"/>
                    </a:lnTo>
                    <a:lnTo>
                      <a:pt x="3910" y="1583"/>
                    </a:lnTo>
                    <a:lnTo>
                      <a:pt x="3740" y="1583"/>
                    </a:lnTo>
                    <a:lnTo>
                      <a:pt x="3638" y="1684"/>
                    </a:lnTo>
                    <a:lnTo>
                      <a:pt x="3784" y="1684"/>
                    </a:lnTo>
                    <a:lnTo>
                      <a:pt x="3784" y="1717"/>
                    </a:lnTo>
                    <a:lnTo>
                      <a:pt x="3663" y="1773"/>
                    </a:lnTo>
                    <a:lnTo>
                      <a:pt x="3618" y="1757"/>
                    </a:lnTo>
                    <a:lnTo>
                      <a:pt x="3586" y="1883"/>
                    </a:lnTo>
                    <a:lnTo>
                      <a:pt x="3505" y="1887"/>
                    </a:lnTo>
                    <a:lnTo>
                      <a:pt x="3513" y="1765"/>
                    </a:lnTo>
                    <a:lnTo>
                      <a:pt x="3549" y="1773"/>
                    </a:lnTo>
                    <a:lnTo>
                      <a:pt x="3549" y="1652"/>
                    </a:lnTo>
                    <a:lnTo>
                      <a:pt x="3606" y="1595"/>
                    </a:lnTo>
                    <a:lnTo>
                      <a:pt x="3537" y="1530"/>
                    </a:lnTo>
                    <a:lnTo>
                      <a:pt x="3679" y="1547"/>
                    </a:lnTo>
                    <a:lnTo>
                      <a:pt x="3566" y="1437"/>
                    </a:lnTo>
                    <a:lnTo>
                      <a:pt x="3351" y="1405"/>
                    </a:lnTo>
                    <a:lnTo>
                      <a:pt x="3351" y="1348"/>
                    </a:lnTo>
                    <a:lnTo>
                      <a:pt x="3262" y="1308"/>
                    </a:lnTo>
                    <a:lnTo>
                      <a:pt x="3262" y="1251"/>
                    </a:lnTo>
                    <a:lnTo>
                      <a:pt x="3124" y="1215"/>
                    </a:lnTo>
                    <a:lnTo>
                      <a:pt x="3019" y="1312"/>
                    </a:lnTo>
                    <a:lnTo>
                      <a:pt x="3007" y="1340"/>
                    </a:lnTo>
                    <a:lnTo>
                      <a:pt x="878" y="126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AE7A5692-DBD8-A54C-9B87-B07BB067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0548" y="753332"/>
                <a:ext cx="654513" cy="636824"/>
              </a:xfrm>
              <a:custGeom>
                <a:avLst/>
                <a:gdLst>
                  <a:gd name="T0" fmla="*/ 267 w 267"/>
                  <a:gd name="T1" fmla="*/ 227 h 251"/>
                  <a:gd name="T2" fmla="*/ 255 w 267"/>
                  <a:gd name="T3" fmla="*/ 251 h 251"/>
                  <a:gd name="T4" fmla="*/ 117 w 267"/>
                  <a:gd name="T5" fmla="*/ 175 h 251"/>
                  <a:gd name="T6" fmla="*/ 0 w 267"/>
                  <a:gd name="T7" fmla="*/ 0 h 251"/>
                  <a:gd name="T8" fmla="*/ 48 w 267"/>
                  <a:gd name="T9" fmla="*/ 0 h 251"/>
                  <a:gd name="T10" fmla="*/ 149 w 267"/>
                  <a:gd name="T11" fmla="*/ 81 h 251"/>
                  <a:gd name="T12" fmla="*/ 182 w 267"/>
                  <a:gd name="T13" fmla="*/ 146 h 251"/>
                  <a:gd name="T14" fmla="*/ 230 w 267"/>
                  <a:gd name="T15" fmla="*/ 158 h 251"/>
                  <a:gd name="T16" fmla="*/ 267 w 267"/>
                  <a:gd name="T17" fmla="*/ 22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51">
                    <a:moveTo>
                      <a:pt x="267" y="227"/>
                    </a:moveTo>
                    <a:lnTo>
                      <a:pt x="255" y="251"/>
                    </a:lnTo>
                    <a:lnTo>
                      <a:pt x="117" y="175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149" y="81"/>
                    </a:lnTo>
                    <a:lnTo>
                      <a:pt x="182" y="146"/>
                    </a:lnTo>
                    <a:lnTo>
                      <a:pt x="230" y="158"/>
                    </a:lnTo>
                    <a:lnTo>
                      <a:pt x="267" y="227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6FA1C99-B020-E54A-9D0C-5B730B63D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47786" y="-129596"/>
                <a:ext cx="475564" cy="515041"/>
              </a:xfrm>
              <a:custGeom>
                <a:avLst/>
                <a:gdLst>
                  <a:gd name="T0" fmla="*/ 16 w 194"/>
                  <a:gd name="T1" fmla="*/ 0 h 203"/>
                  <a:gd name="T2" fmla="*/ 93 w 194"/>
                  <a:gd name="T3" fmla="*/ 0 h 203"/>
                  <a:gd name="T4" fmla="*/ 118 w 194"/>
                  <a:gd name="T5" fmla="*/ 114 h 203"/>
                  <a:gd name="T6" fmla="*/ 194 w 194"/>
                  <a:gd name="T7" fmla="*/ 203 h 203"/>
                  <a:gd name="T8" fmla="*/ 105 w 194"/>
                  <a:gd name="T9" fmla="*/ 170 h 203"/>
                  <a:gd name="T10" fmla="*/ 0 w 194"/>
                  <a:gd name="T11" fmla="*/ 37 h 203"/>
                  <a:gd name="T12" fmla="*/ 16 w 1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03">
                    <a:moveTo>
                      <a:pt x="16" y="0"/>
                    </a:moveTo>
                    <a:lnTo>
                      <a:pt x="93" y="0"/>
                    </a:lnTo>
                    <a:lnTo>
                      <a:pt x="118" y="114"/>
                    </a:lnTo>
                    <a:lnTo>
                      <a:pt x="194" y="203"/>
                    </a:lnTo>
                    <a:lnTo>
                      <a:pt x="105" y="170"/>
                    </a:lnTo>
                    <a:lnTo>
                      <a:pt x="0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">
                <a:extLst>
                  <a:ext uri="{FF2B5EF4-FFF2-40B4-BE49-F238E27FC236}">
                    <a16:creationId xmlns:a16="http://schemas.microsoft.com/office/drawing/2014/main" id="{C8962857-C0DF-934B-826F-A18AC02A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62183" y="4782322"/>
                <a:ext cx="5157663" cy="4292854"/>
              </a:xfrm>
              <a:custGeom>
                <a:avLst/>
                <a:gdLst>
                  <a:gd name="T0" fmla="*/ 0 w 2104"/>
                  <a:gd name="T1" fmla="*/ 101 h 1692"/>
                  <a:gd name="T2" fmla="*/ 0 w 2104"/>
                  <a:gd name="T3" fmla="*/ 210 h 1692"/>
                  <a:gd name="T4" fmla="*/ 77 w 2104"/>
                  <a:gd name="T5" fmla="*/ 283 h 1692"/>
                  <a:gd name="T6" fmla="*/ 77 w 2104"/>
                  <a:gd name="T7" fmla="*/ 392 h 1692"/>
                  <a:gd name="T8" fmla="*/ 222 w 2104"/>
                  <a:gd name="T9" fmla="*/ 542 h 1692"/>
                  <a:gd name="T10" fmla="*/ 137 w 2104"/>
                  <a:gd name="T11" fmla="*/ 542 h 1692"/>
                  <a:gd name="T12" fmla="*/ 344 w 2104"/>
                  <a:gd name="T13" fmla="*/ 749 h 1692"/>
                  <a:gd name="T14" fmla="*/ 344 w 2104"/>
                  <a:gd name="T15" fmla="*/ 838 h 1692"/>
                  <a:gd name="T16" fmla="*/ 510 w 2104"/>
                  <a:gd name="T17" fmla="*/ 1004 h 1692"/>
                  <a:gd name="T18" fmla="*/ 558 w 2104"/>
                  <a:gd name="T19" fmla="*/ 955 h 1692"/>
                  <a:gd name="T20" fmla="*/ 469 w 2104"/>
                  <a:gd name="T21" fmla="*/ 866 h 1692"/>
                  <a:gd name="T22" fmla="*/ 469 w 2104"/>
                  <a:gd name="T23" fmla="*/ 898 h 1692"/>
                  <a:gd name="T24" fmla="*/ 437 w 2104"/>
                  <a:gd name="T25" fmla="*/ 866 h 1692"/>
                  <a:gd name="T26" fmla="*/ 437 w 2104"/>
                  <a:gd name="T27" fmla="*/ 765 h 1692"/>
                  <a:gd name="T28" fmla="*/ 412 w 2104"/>
                  <a:gd name="T29" fmla="*/ 736 h 1692"/>
                  <a:gd name="T30" fmla="*/ 412 w 2104"/>
                  <a:gd name="T31" fmla="*/ 692 h 1692"/>
                  <a:gd name="T32" fmla="*/ 291 w 2104"/>
                  <a:gd name="T33" fmla="*/ 570 h 1692"/>
                  <a:gd name="T34" fmla="*/ 291 w 2104"/>
                  <a:gd name="T35" fmla="*/ 490 h 1692"/>
                  <a:gd name="T36" fmla="*/ 174 w 2104"/>
                  <a:gd name="T37" fmla="*/ 372 h 1692"/>
                  <a:gd name="T38" fmla="*/ 174 w 2104"/>
                  <a:gd name="T39" fmla="*/ 210 h 1692"/>
                  <a:gd name="T40" fmla="*/ 279 w 2104"/>
                  <a:gd name="T41" fmla="*/ 267 h 1692"/>
                  <a:gd name="T42" fmla="*/ 279 w 2104"/>
                  <a:gd name="T43" fmla="*/ 376 h 1692"/>
                  <a:gd name="T44" fmla="*/ 493 w 2104"/>
                  <a:gd name="T45" fmla="*/ 591 h 1692"/>
                  <a:gd name="T46" fmla="*/ 493 w 2104"/>
                  <a:gd name="T47" fmla="*/ 668 h 1692"/>
                  <a:gd name="T48" fmla="*/ 542 w 2104"/>
                  <a:gd name="T49" fmla="*/ 712 h 1692"/>
                  <a:gd name="T50" fmla="*/ 542 w 2104"/>
                  <a:gd name="T51" fmla="*/ 749 h 1692"/>
                  <a:gd name="T52" fmla="*/ 829 w 2104"/>
                  <a:gd name="T53" fmla="*/ 1040 h 1692"/>
                  <a:gd name="T54" fmla="*/ 728 w 2104"/>
                  <a:gd name="T55" fmla="*/ 1182 h 1692"/>
                  <a:gd name="T56" fmla="*/ 1161 w 2104"/>
                  <a:gd name="T57" fmla="*/ 1611 h 1692"/>
                  <a:gd name="T58" fmla="*/ 2104 w 2104"/>
                  <a:gd name="T59" fmla="*/ 1692 h 1692"/>
                  <a:gd name="T60" fmla="*/ 2104 w 2104"/>
                  <a:gd name="T61" fmla="*/ 1097 h 1692"/>
                  <a:gd name="T62" fmla="*/ 1958 w 2104"/>
                  <a:gd name="T63" fmla="*/ 1097 h 1692"/>
                  <a:gd name="T64" fmla="*/ 1809 w 2104"/>
                  <a:gd name="T65" fmla="*/ 1243 h 1692"/>
                  <a:gd name="T66" fmla="*/ 1461 w 2104"/>
                  <a:gd name="T67" fmla="*/ 1247 h 1692"/>
                  <a:gd name="T68" fmla="*/ 1343 w 2104"/>
                  <a:gd name="T69" fmla="*/ 1129 h 1692"/>
                  <a:gd name="T70" fmla="*/ 1343 w 2104"/>
                  <a:gd name="T71" fmla="*/ 858 h 1692"/>
                  <a:gd name="T72" fmla="*/ 1440 w 2104"/>
                  <a:gd name="T73" fmla="*/ 708 h 1692"/>
                  <a:gd name="T74" fmla="*/ 1372 w 2104"/>
                  <a:gd name="T75" fmla="*/ 684 h 1692"/>
                  <a:gd name="T76" fmla="*/ 1100 w 2104"/>
                  <a:gd name="T77" fmla="*/ 206 h 1692"/>
                  <a:gd name="T78" fmla="*/ 659 w 2104"/>
                  <a:gd name="T79" fmla="*/ 121 h 1692"/>
                  <a:gd name="T80" fmla="*/ 222 w 2104"/>
                  <a:gd name="T81" fmla="*/ 36 h 1692"/>
                  <a:gd name="T82" fmla="*/ 64 w 2104"/>
                  <a:gd name="T83" fmla="*/ 0 h 1692"/>
                  <a:gd name="T84" fmla="*/ 0 w 2104"/>
                  <a:gd name="T85" fmla="*/ 101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04" h="1692">
                    <a:moveTo>
                      <a:pt x="0" y="101"/>
                    </a:moveTo>
                    <a:lnTo>
                      <a:pt x="0" y="210"/>
                    </a:lnTo>
                    <a:lnTo>
                      <a:pt x="77" y="283"/>
                    </a:lnTo>
                    <a:lnTo>
                      <a:pt x="77" y="392"/>
                    </a:lnTo>
                    <a:lnTo>
                      <a:pt x="222" y="542"/>
                    </a:lnTo>
                    <a:lnTo>
                      <a:pt x="137" y="542"/>
                    </a:lnTo>
                    <a:lnTo>
                      <a:pt x="344" y="749"/>
                    </a:lnTo>
                    <a:lnTo>
                      <a:pt x="344" y="838"/>
                    </a:lnTo>
                    <a:lnTo>
                      <a:pt x="510" y="1004"/>
                    </a:lnTo>
                    <a:lnTo>
                      <a:pt x="558" y="955"/>
                    </a:lnTo>
                    <a:lnTo>
                      <a:pt x="469" y="866"/>
                    </a:lnTo>
                    <a:lnTo>
                      <a:pt x="469" y="898"/>
                    </a:lnTo>
                    <a:lnTo>
                      <a:pt x="437" y="866"/>
                    </a:lnTo>
                    <a:lnTo>
                      <a:pt x="437" y="765"/>
                    </a:lnTo>
                    <a:lnTo>
                      <a:pt x="412" y="736"/>
                    </a:lnTo>
                    <a:lnTo>
                      <a:pt x="412" y="692"/>
                    </a:lnTo>
                    <a:lnTo>
                      <a:pt x="291" y="570"/>
                    </a:lnTo>
                    <a:lnTo>
                      <a:pt x="291" y="490"/>
                    </a:lnTo>
                    <a:lnTo>
                      <a:pt x="174" y="372"/>
                    </a:lnTo>
                    <a:lnTo>
                      <a:pt x="174" y="210"/>
                    </a:lnTo>
                    <a:lnTo>
                      <a:pt x="279" y="267"/>
                    </a:lnTo>
                    <a:lnTo>
                      <a:pt x="279" y="376"/>
                    </a:lnTo>
                    <a:lnTo>
                      <a:pt x="493" y="591"/>
                    </a:lnTo>
                    <a:lnTo>
                      <a:pt x="493" y="668"/>
                    </a:lnTo>
                    <a:lnTo>
                      <a:pt x="542" y="712"/>
                    </a:lnTo>
                    <a:lnTo>
                      <a:pt x="542" y="749"/>
                    </a:lnTo>
                    <a:lnTo>
                      <a:pt x="829" y="1040"/>
                    </a:lnTo>
                    <a:lnTo>
                      <a:pt x="728" y="1182"/>
                    </a:lnTo>
                    <a:lnTo>
                      <a:pt x="1161" y="1611"/>
                    </a:lnTo>
                    <a:lnTo>
                      <a:pt x="2104" y="1692"/>
                    </a:lnTo>
                    <a:lnTo>
                      <a:pt x="2104" y="1097"/>
                    </a:lnTo>
                    <a:lnTo>
                      <a:pt x="1958" y="1097"/>
                    </a:lnTo>
                    <a:lnTo>
                      <a:pt x="1809" y="1243"/>
                    </a:lnTo>
                    <a:lnTo>
                      <a:pt x="1461" y="1247"/>
                    </a:lnTo>
                    <a:lnTo>
                      <a:pt x="1343" y="1129"/>
                    </a:lnTo>
                    <a:lnTo>
                      <a:pt x="1343" y="858"/>
                    </a:lnTo>
                    <a:lnTo>
                      <a:pt x="1440" y="708"/>
                    </a:lnTo>
                    <a:lnTo>
                      <a:pt x="1372" y="684"/>
                    </a:lnTo>
                    <a:lnTo>
                      <a:pt x="1100" y="206"/>
                    </a:lnTo>
                    <a:lnTo>
                      <a:pt x="659" y="121"/>
                    </a:lnTo>
                    <a:lnTo>
                      <a:pt x="222" y="36"/>
                    </a:lnTo>
                    <a:lnTo>
                      <a:pt x="64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5400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AF78E767-F08E-A040-95AF-5298A1D53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0965" y="766017"/>
                <a:ext cx="872684" cy="872779"/>
              </a:xfrm>
              <a:custGeom>
                <a:avLst/>
                <a:gdLst>
                  <a:gd name="T0" fmla="*/ 0 w 356"/>
                  <a:gd name="T1" fmla="*/ 242 h 344"/>
                  <a:gd name="T2" fmla="*/ 134 w 356"/>
                  <a:gd name="T3" fmla="*/ 242 h 344"/>
                  <a:gd name="T4" fmla="*/ 4 w 356"/>
                  <a:gd name="T5" fmla="*/ 283 h 344"/>
                  <a:gd name="T6" fmla="*/ 4 w 356"/>
                  <a:gd name="T7" fmla="*/ 344 h 344"/>
                  <a:gd name="T8" fmla="*/ 117 w 356"/>
                  <a:gd name="T9" fmla="*/ 344 h 344"/>
                  <a:gd name="T10" fmla="*/ 198 w 356"/>
                  <a:gd name="T11" fmla="*/ 299 h 344"/>
                  <a:gd name="T12" fmla="*/ 198 w 356"/>
                  <a:gd name="T13" fmla="*/ 271 h 344"/>
                  <a:gd name="T14" fmla="*/ 291 w 356"/>
                  <a:gd name="T15" fmla="*/ 178 h 344"/>
                  <a:gd name="T16" fmla="*/ 291 w 356"/>
                  <a:gd name="T17" fmla="*/ 141 h 344"/>
                  <a:gd name="T18" fmla="*/ 356 w 356"/>
                  <a:gd name="T19" fmla="*/ 117 h 344"/>
                  <a:gd name="T20" fmla="*/ 312 w 356"/>
                  <a:gd name="T21" fmla="*/ 68 h 344"/>
                  <a:gd name="T22" fmla="*/ 312 w 356"/>
                  <a:gd name="T23" fmla="*/ 0 h 344"/>
                  <a:gd name="T24" fmla="*/ 271 w 356"/>
                  <a:gd name="T25" fmla="*/ 0 h 344"/>
                  <a:gd name="T26" fmla="*/ 186 w 356"/>
                  <a:gd name="T27" fmla="*/ 80 h 344"/>
                  <a:gd name="T28" fmla="*/ 231 w 356"/>
                  <a:gd name="T29" fmla="*/ 125 h 344"/>
                  <a:gd name="T30" fmla="*/ 154 w 356"/>
                  <a:gd name="T31" fmla="*/ 174 h 344"/>
                  <a:gd name="T32" fmla="*/ 85 w 356"/>
                  <a:gd name="T33" fmla="*/ 174 h 344"/>
                  <a:gd name="T34" fmla="*/ 0 w 356"/>
                  <a:gd name="T35" fmla="*/ 2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" h="344">
                    <a:moveTo>
                      <a:pt x="0" y="242"/>
                    </a:moveTo>
                    <a:lnTo>
                      <a:pt x="134" y="242"/>
                    </a:lnTo>
                    <a:lnTo>
                      <a:pt x="4" y="283"/>
                    </a:lnTo>
                    <a:lnTo>
                      <a:pt x="4" y="344"/>
                    </a:lnTo>
                    <a:lnTo>
                      <a:pt x="117" y="344"/>
                    </a:lnTo>
                    <a:lnTo>
                      <a:pt x="198" y="299"/>
                    </a:lnTo>
                    <a:lnTo>
                      <a:pt x="198" y="271"/>
                    </a:lnTo>
                    <a:lnTo>
                      <a:pt x="291" y="178"/>
                    </a:lnTo>
                    <a:lnTo>
                      <a:pt x="291" y="141"/>
                    </a:lnTo>
                    <a:lnTo>
                      <a:pt x="356" y="117"/>
                    </a:lnTo>
                    <a:lnTo>
                      <a:pt x="312" y="68"/>
                    </a:lnTo>
                    <a:lnTo>
                      <a:pt x="312" y="0"/>
                    </a:lnTo>
                    <a:lnTo>
                      <a:pt x="271" y="0"/>
                    </a:lnTo>
                    <a:lnTo>
                      <a:pt x="186" y="80"/>
                    </a:lnTo>
                    <a:lnTo>
                      <a:pt x="231" y="125"/>
                    </a:lnTo>
                    <a:lnTo>
                      <a:pt x="154" y="174"/>
                    </a:lnTo>
                    <a:lnTo>
                      <a:pt x="85" y="174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">
                <a:extLst>
                  <a:ext uri="{FF2B5EF4-FFF2-40B4-BE49-F238E27FC236}">
                    <a16:creationId xmlns:a16="http://schemas.microsoft.com/office/drawing/2014/main" id="{F28C93A7-2BA1-854D-88AC-D03501843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1277" y="446337"/>
                <a:ext cx="563813" cy="185212"/>
              </a:xfrm>
              <a:custGeom>
                <a:avLst/>
                <a:gdLst>
                  <a:gd name="T0" fmla="*/ 0 w 230"/>
                  <a:gd name="T1" fmla="*/ 0 h 73"/>
                  <a:gd name="T2" fmla="*/ 77 w 230"/>
                  <a:gd name="T3" fmla="*/ 73 h 73"/>
                  <a:gd name="T4" fmla="*/ 230 w 230"/>
                  <a:gd name="T5" fmla="*/ 73 h 73"/>
                  <a:gd name="T6" fmla="*/ 133 w 230"/>
                  <a:gd name="T7" fmla="*/ 0 h 73"/>
                  <a:gd name="T8" fmla="*/ 0 w 230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73">
                    <a:moveTo>
                      <a:pt x="0" y="0"/>
                    </a:moveTo>
                    <a:lnTo>
                      <a:pt x="77" y="73"/>
                    </a:lnTo>
                    <a:lnTo>
                      <a:pt x="230" y="73"/>
                    </a:lnTo>
                    <a:lnTo>
                      <a:pt x="1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40000"/>
                </a:schemeClr>
              </a:solidFill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EE6BFAB-2D01-3143-AFEE-088BB9482B61}"/>
                </a:ext>
              </a:extLst>
            </p:cNvPr>
            <p:cNvGrpSpPr/>
            <p:nvPr/>
          </p:nvGrpSpPr>
          <p:grpSpPr>
            <a:xfrm>
              <a:off x="-1623622" y="958841"/>
              <a:ext cx="9246533" cy="5703508"/>
              <a:chOff x="-1623622" y="958841"/>
              <a:chExt cx="9246533" cy="5703508"/>
            </a:xfrm>
            <a:solidFill>
              <a:schemeClr val="bg1"/>
            </a:solidFill>
          </p:grpSpPr>
          <p:sp>
            <p:nvSpPr>
              <p:cNvPr id="132" name="Freeform 12">
                <a:extLst>
                  <a:ext uri="{FF2B5EF4-FFF2-40B4-BE49-F238E27FC236}">
                    <a16:creationId xmlns:a16="http://schemas.microsoft.com/office/drawing/2014/main" id="{59769BBF-1392-FF4D-8955-5198A685D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7425" y="958841"/>
                <a:ext cx="605486" cy="1182311"/>
              </a:xfrm>
              <a:custGeom>
                <a:avLst/>
                <a:gdLst>
                  <a:gd name="T0" fmla="*/ 73 w 247"/>
                  <a:gd name="T1" fmla="*/ 466 h 466"/>
                  <a:gd name="T2" fmla="*/ 73 w 247"/>
                  <a:gd name="T3" fmla="*/ 393 h 466"/>
                  <a:gd name="T4" fmla="*/ 141 w 247"/>
                  <a:gd name="T5" fmla="*/ 324 h 466"/>
                  <a:gd name="T6" fmla="*/ 141 w 247"/>
                  <a:gd name="T7" fmla="*/ 300 h 466"/>
                  <a:gd name="T8" fmla="*/ 182 w 247"/>
                  <a:gd name="T9" fmla="*/ 260 h 466"/>
                  <a:gd name="T10" fmla="*/ 202 w 247"/>
                  <a:gd name="T11" fmla="*/ 260 h 466"/>
                  <a:gd name="T12" fmla="*/ 247 w 247"/>
                  <a:gd name="T13" fmla="*/ 215 h 466"/>
                  <a:gd name="T14" fmla="*/ 247 w 247"/>
                  <a:gd name="T15" fmla="*/ 166 h 466"/>
                  <a:gd name="T16" fmla="*/ 214 w 247"/>
                  <a:gd name="T17" fmla="*/ 166 h 466"/>
                  <a:gd name="T18" fmla="*/ 158 w 247"/>
                  <a:gd name="T19" fmla="*/ 114 h 466"/>
                  <a:gd name="T20" fmla="*/ 158 w 247"/>
                  <a:gd name="T21" fmla="*/ 0 h 466"/>
                  <a:gd name="T22" fmla="*/ 81 w 247"/>
                  <a:gd name="T23" fmla="*/ 0 h 466"/>
                  <a:gd name="T24" fmla="*/ 48 w 247"/>
                  <a:gd name="T25" fmla="*/ 33 h 466"/>
                  <a:gd name="T26" fmla="*/ 48 w 247"/>
                  <a:gd name="T27" fmla="*/ 13 h 466"/>
                  <a:gd name="T28" fmla="*/ 24 w 247"/>
                  <a:gd name="T29" fmla="*/ 13 h 466"/>
                  <a:gd name="T30" fmla="*/ 24 w 247"/>
                  <a:gd name="T31" fmla="*/ 122 h 466"/>
                  <a:gd name="T32" fmla="*/ 4 w 247"/>
                  <a:gd name="T33" fmla="*/ 142 h 466"/>
                  <a:gd name="T34" fmla="*/ 28 w 247"/>
                  <a:gd name="T35" fmla="*/ 162 h 466"/>
                  <a:gd name="T36" fmla="*/ 12 w 247"/>
                  <a:gd name="T37" fmla="*/ 199 h 466"/>
                  <a:gd name="T38" fmla="*/ 12 w 247"/>
                  <a:gd name="T39" fmla="*/ 256 h 466"/>
                  <a:gd name="T40" fmla="*/ 0 w 247"/>
                  <a:gd name="T41" fmla="*/ 256 h 466"/>
                  <a:gd name="T42" fmla="*/ 44 w 247"/>
                  <a:gd name="T43" fmla="*/ 417 h 466"/>
                  <a:gd name="T44" fmla="*/ 44 w 247"/>
                  <a:gd name="T45" fmla="*/ 466 h 466"/>
                  <a:gd name="T46" fmla="*/ 73 w 247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466">
                    <a:moveTo>
                      <a:pt x="73" y="466"/>
                    </a:moveTo>
                    <a:lnTo>
                      <a:pt x="73" y="393"/>
                    </a:lnTo>
                    <a:lnTo>
                      <a:pt x="141" y="324"/>
                    </a:lnTo>
                    <a:lnTo>
                      <a:pt x="141" y="300"/>
                    </a:lnTo>
                    <a:lnTo>
                      <a:pt x="182" y="260"/>
                    </a:lnTo>
                    <a:lnTo>
                      <a:pt x="202" y="260"/>
                    </a:lnTo>
                    <a:lnTo>
                      <a:pt x="247" y="215"/>
                    </a:lnTo>
                    <a:lnTo>
                      <a:pt x="247" y="166"/>
                    </a:lnTo>
                    <a:lnTo>
                      <a:pt x="214" y="166"/>
                    </a:lnTo>
                    <a:lnTo>
                      <a:pt x="158" y="114"/>
                    </a:lnTo>
                    <a:lnTo>
                      <a:pt x="158" y="0"/>
                    </a:lnTo>
                    <a:lnTo>
                      <a:pt x="81" y="0"/>
                    </a:lnTo>
                    <a:lnTo>
                      <a:pt x="48" y="33"/>
                    </a:lnTo>
                    <a:lnTo>
                      <a:pt x="48" y="13"/>
                    </a:lnTo>
                    <a:lnTo>
                      <a:pt x="24" y="13"/>
                    </a:lnTo>
                    <a:lnTo>
                      <a:pt x="24" y="122"/>
                    </a:lnTo>
                    <a:lnTo>
                      <a:pt x="4" y="142"/>
                    </a:lnTo>
                    <a:lnTo>
                      <a:pt x="28" y="162"/>
                    </a:lnTo>
                    <a:lnTo>
                      <a:pt x="12" y="199"/>
                    </a:lnTo>
                    <a:lnTo>
                      <a:pt x="12" y="256"/>
                    </a:lnTo>
                    <a:lnTo>
                      <a:pt x="0" y="256"/>
                    </a:lnTo>
                    <a:lnTo>
                      <a:pt x="44" y="417"/>
                    </a:lnTo>
                    <a:lnTo>
                      <a:pt x="44" y="466"/>
                    </a:lnTo>
                    <a:lnTo>
                      <a:pt x="73" y="466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3">
                <a:extLst>
                  <a:ext uri="{FF2B5EF4-FFF2-40B4-BE49-F238E27FC236}">
                    <a16:creationId xmlns:a16="http://schemas.microsoft.com/office/drawing/2014/main" id="{1F8CA022-BB7D-614B-9000-003D14D03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308" y="1608350"/>
                <a:ext cx="227977" cy="593693"/>
              </a:xfrm>
              <a:custGeom>
                <a:avLst/>
                <a:gdLst>
                  <a:gd name="T0" fmla="*/ 49 w 93"/>
                  <a:gd name="T1" fmla="*/ 0 h 234"/>
                  <a:gd name="T2" fmla="*/ 24 w 93"/>
                  <a:gd name="T3" fmla="*/ 0 h 234"/>
                  <a:gd name="T4" fmla="*/ 24 w 93"/>
                  <a:gd name="T5" fmla="*/ 76 h 234"/>
                  <a:gd name="T6" fmla="*/ 0 w 93"/>
                  <a:gd name="T7" fmla="*/ 101 h 234"/>
                  <a:gd name="T8" fmla="*/ 0 w 93"/>
                  <a:gd name="T9" fmla="*/ 234 h 234"/>
                  <a:gd name="T10" fmla="*/ 69 w 93"/>
                  <a:gd name="T11" fmla="*/ 234 h 234"/>
                  <a:gd name="T12" fmla="*/ 93 w 93"/>
                  <a:gd name="T13" fmla="*/ 210 h 234"/>
                  <a:gd name="T14" fmla="*/ 93 w 93"/>
                  <a:gd name="T15" fmla="*/ 161 h 234"/>
                  <a:gd name="T16" fmla="*/ 49 w 93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234">
                    <a:moveTo>
                      <a:pt x="49" y="0"/>
                    </a:moveTo>
                    <a:lnTo>
                      <a:pt x="24" y="0"/>
                    </a:lnTo>
                    <a:lnTo>
                      <a:pt x="24" y="76"/>
                    </a:lnTo>
                    <a:lnTo>
                      <a:pt x="0" y="101"/>
                    </a:lnTo>
                    <a:lnTo>
                      <a:pt x="0" y="234"/>
                    </a:lnTo>
                    <a:lnTo>
                      <a:pt x="69" y="234"/>
                    </a:lnTo>
                    <a:lnTo>
                      <a:pt x="93" y="210"/>
                    </a:lnTo>
                    <a:lnTo>
                      <a:pt x="93" y="16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4">
                <a:extLst>
                  <a:ext uri="{FF2B5EF4-FFF2-40B4-BE49-F238E27FC236}">
                    <a16:creationId xmlns:a16="http://schemas.microsoft.com/office/drawing/2014/main" id="{4E7391E1-7801-6342-AA4E-1F4EE53E1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1709836"/>
                <a:ext cx="227977" cy="492207"/>
              </a:xfrm>
              <a:custGeom>
                <a:avLst/>
                <a:gdLst>
                  <a:gd name="T0" fmla="*/ 93 w 93"/>
                  <a:gd name="T1" fmla="*/ 0 h 194"/>
                  <a:gd name="T2" fmla="*/ 93 w 93"/>
                  <a:gd name="T3" fmla="*/ 36 h 194"/>
                  <a:gd name="T4" fmla="*/ 69 w 93"/>
                  <a:gd name="T5" fmla="*/ 61 h 194"/>
                  <a:gd name="T6" fmla="*/ 69 w 93"/>
                  <a:gd name="T7" fmla="*/ 194 h 194"/>
                  <a:gd name="T8" fmla="*/ 0 w 93"/>
                  <a:gd name="T9" fmla="*/ 194 h 194"/>
                  <a:gd name="T10" fmla="*/ 0 w 93"/>
                  <a:gd name="T11" fmla="*/ 0 h 194"/>
                  <a:gd name="T12" fmla="*/ 93 w 93"/>
                  <a:gd name="T13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94">
                    <a:moveTo>
                      <a:pt x="93" y="0"/>
                    </a:moveTo>
                    <a:lnTo>
                      <a:pt x="93" y="36"/>
                    </a:lnTo>
                    <a:lnTo>
                      <a:pt x="69" y="61"/>
                    </a:lnTo>
                    <a:lnTo>
                      <a:pt x="69" y="194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5">
                <a:extLst>
                  <a:ext uri="{FF2B5EF4-FFF2-40B4-BE49-F238E27FC236}">
                    <a16:creationId xmlns:a16="http://schemas.microsoft.com/office/drawing/2014/main" id="{F3D689B9-DD12-B445-A9FF-B4B6B05D3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171597"/>
                <a:ext cx="634902" cy="266401"/>
              </a:xfrm>
              <a:custGeom>
                <a:avLst/>
                <a:gdLst>
                  <a:gd name="T0" fmla="*/ 13 w 259"/>
                  <a:gd name="T1" fmla="*/ 101 h 105"/>
                  <a:gd name="T2" fmla="*/ 13 w 259"/>
                  <a:gd name="T3" fmla="*/ 45 h 105"/>
                  <a:gd name="T4" fmla="*/ 0 w 259"/>
                  <a:gd name="T5" fmla="*/ 24 h 105"/>
                  <a:gd name="T6" fmla="*/ 0 w 259"/>
                  <a:gd name="T7" fmla="*/ 12 h 105"/>
                  <a:gd name="T8" fmla="*/ 138 w 259"/>
                  <a:gd name="T9" fmla="*/ 12 h 105"/>
                  <a:gd name="T10" fmla="*/ 150 w 259"/>
                  <a:gd name="T11" fmla="*/ 0 h 105"/>
                  <a:gd name="T12" fmla="*/ 178 w 259"/>
                  <a:gd name="T13" fmla="*/ 0 h 105"/>
                  <a:gd name="T14" fmla="*/ 158 w 259"/>
                  <a:gd name="T15" fmla="*/ 20 h 105"/>
                  <a:gd name="T16" fmla="*/ 158 w 259"/>
                  <a:gd name="T17" fmla="*/ 37 h 105"/>
                  <a:gd name="T18" fmla="*/ 195 w 259"/>
                  <a:gd name="T19" fmla="*/ 37 h 105"/>
                  <a:gd name="T20" fmla="*/ 219 w 259"/>
                  <a:gd name="T21" fmla="*/ 61 h 105"/>
                  <a:gd name="T22" fmla="*/ 243 w 259"/>
                  <a:gd name="T23" fmla="*/ 61 h 105"/>
                  <a:gd name="T24" fmla="*/ 243 w 259"/>
                  <a:gd name="T25" fmla="*/ 49 h 105"/>
                  <a:gd name="T26" fmla="*/ 259 w 259"/>
                  <a:gd name="T27" fmla="*/ 61 h 105"/>
                  <a:gd name="T28" fmla="*/ 259 w 259"/>
                  <a:gd name="T29" fmla="*/ 81 h 105"/>
                  <a:gd name="T30" fmla="*/ 239 w 259"/>
                  <a:gd name="T31" fmla="*/ 81 h 105"/>
                  <a:gd name="T32" fmla="*/ 223 w 259"/>
                  <a:gd name="T33" fmla="*/ 97 h 105"/>
                  <a:gd name="T34" fmla="*/ 223 w 259"/>
                  <a:gd name="T35" fmla="*/ 77 h 105"/>
                  <a:gd name="T36" fmla="*/ 195 w 259"/>
                  <a:gd name="T37" fmla="*/ 105 h 105"/>
                  <a:gd name="T38" fmla="*/ 158 w 259"/>
                  <a:gd name="T39" fmla="*/ 69 h 105"/>
                  <a:gd name="T40" fmla="*/ 122 w 259"/>
                  <a:gd name="T41" fmla="*/ 69 h 105"/>
                  <a:gd name="T42" fmla="*/ 102 w 259"/>
                  <a:gd name="T43" fmla="*/ 85 h 105"/>
                  <a:gd name="T44" fmla="*/ 61 w 259"/>
                  <a:gd name="T45" fmla="*/ 85 h 105"/>
                  <a:gd name="T46" fmla="*/ 49 w 259"/>
                  <a:gd name="T47" fmla="*/ 101 h 105"/>
                  <a:gd name="T48" fmla="*/ 13 w 259"/>
                  <a:gd name="T4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9" h="105">
                    <a:moveTo>
                      <a:pt x="13" y="101"/>
                    </a:moveTo>
                    <a:lnTo>
                      <a:pt x="13" y="45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8" y="12"/>
                    </a:lnTo>
                    <a:lnTo>
                      <a:pt x="150" y="0"/>
                    </a:lnTo>
                    <a:lnTo>
                      <a:pt x="178" y="0"/>
                    </a:lnTo>
                    <a:lnTo>
                      <a:pt x="158" y="20"/>
                    </a:lnTo>
                    <a:lnTo>
                      <a:pt x="158" y="37"/>
                    </a:lnTo>
                    <a:lnTo>
                      <a:pt x="195" y="37"/>
                    </a:lnTo>
                    <a:lnTo>
                      <a:pt x="219" y="61"/>
                    </a:lnTo>
                    <a:lnTo>
                      <a:pt x="243" y="61"/>
                    </a:lnTo>
                    <a:lnTo>
                      <a:pt x="243" y="49"/>
                    </a:lnTo>
                    <a:lnTo>
                      <a:pt x="259" y="61"/>
                    </a:lnTo>
                    <a:lnTo>
                      <a:pt x="259" y="81"/>
                    </a:lnTo>
                    <a:lnTo>
                      <a:pt x="239" y="81"/>
                    </a:lnTo>
                    <a:lnTo>
                      <a:pt x="223" y="97"/>
                    </a:lnTo>
                    <a:lnTo>
                      <a:pt x="223" y="77"/>
                    </a:lnTo>
                    <a:lnTo>
                      <a:pt x="195" y="105"/>
                    </a:lnTo>
                    <a:lnTo>
                      <a:pt x="158" y="69"/>
                    </a:lnTo>
                    <a:lnTo>
                      <a:pt x="122" y="69"/>
                    </a:lnTo>
                    <a:lnTo>
                      <a:pt x="102" y="85"/>
                    </a:lnTo>
                    <a:lnTo>
                      <a:pt x="61" y="85"/>
                    </a:lnTo>
                    <a:lnTo>
                      <a:pt x="49" y="101"/>
                    </a:lnTo>
                    <a:lnTo>
                      <a:pt x="13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D0012893-4CA0-DA41-8DF8-C81799E15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7036" y="2346660"/>
                <a:ext cx="149533" cy="185212"/>
              </a:xfrm>
              <a:custGeom>
                <a:avLst/>
                <a:gdLst>
                  <a:gd name="T0" fmla="*/ 0 w 61"/>
                  <a:gd name="T1" fmla="*/ 0 h 73"/>
                  <a:gd name="T2" fmla="*/ 0 w 61"/>
                  <a:gd name="T3" fmla="*/ 73 h 73"/>
                  <a:gd name="T4" fmla="*/ 28 w 61"/>
                  <a:gd name="T5" fmla="*/ 73 h 73"/>
                  <a:gd name="T6" fmla="*/ 28 w 61"/>
                  <a:gd name="T7" fmla="*/ 32 h 73"/>
                  <a:gd name="T8" fmla="*/ 44 w 61"/>
                  <a:gd name="T9" fmla="*/ 45 h 73"/>
                  <a:gd name="T10" fmla="*/ 61 w 61"/>
                  <a:gd name="T11" fmla="*/ 28 h 73"/>
                  <a:gd name="T12" fmla="*/ 32 w 61"/>
                  <a:gd name="T13" fmla="*/ 0 h 73"/>
                  <a:gd name="T14" fmla="*/ 0 w 61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3">
                    <a:moveTo>
                      <a:pt x="0" y="0"/>
                    </a:moveTo>
                    <a:lnTo>
                      <a:pt x="0" y="73"/>
                    </a:lnTo>
                    <a:lnTo>
                      <a:pt x="28" y="73"/>
                    </a:lnTo>
                    <a:lnTo>
                      <a:pt x="28" y="32"/>
                    </a:lnTo>
                    <a:lnTo>
                      <a:pt x="44" y="45"/>
                    </a:lnTo>
                    <a:lnTo>
                      <a:pt x="61" y="28"/>
                    </a:lnTo>
                    <a:lnTo>
                      <a:pt x="3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7">
                <a:extLst>
                  <a:ext uri="{FF2B5EF4-FFF2-40B4-BE49-F238E27FC236}">
                    <a16:creationId xmlns:a16="http://schemas.microsoft.com/office/drawing/2014/main" id="{6B861958-7D92-B344-B5AA-EAB38D651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59" y="2346660"/>
                <a:ext cx="318677" cy="360275"/>
              </a:xfrm>
              <a:custGeom>
                <a:avLst/>
                <a:gdLst>
                  <a:gd name="T0" fmla="*/ 130 w 130"/>
                  <a:gd name="T1" fmla="*/ 73 h 142"/>
                  <a:gd name="T2" fmla="*/ 130 w 130"/>
                  <a:gd name="T3" fmla="*/ 0 h 142"/>
                  <a:gd name="T4" fmla="*/ 126 w 130"/>
                  <a:gd name="T5" fmla="*/ 0 h 142"/>
                  <a:gd name="T6" fmla="*/ 17 w 130"/>
                  <a:gd name="T7" fmla="*/ 0 h 142"/>
                  <a:gd name="T8" fmla="*/ 17 w 130"/>
                  <a:gd name="T9" fmla="*/ 109 h 142"/>
                  <a:gd name="T10" fmla="*/ 0 w 130"/>
                  <a:gd name="T11" fmla="*/ 126 h 142"/>
                  <a:gd name="T12" fmla="*/ 17 w 130"/>
                  <a:gd name="T13" fmla="*/ 142 h 142"/>
                  <a:gd name="T14" fmla="*/ 73 w 130"/>
                  <a:gd name="T15" fmla="*/ 73 h 142"/>
                  <a:gd name="T16" fmla="*/ 130 w 130"/>
                  <a:gd name="T1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142">
                    <a:moveTo>
                      <a:pt x="130" y="73"/>
                    </a:moveTo>
                    <a:lnTo>
                      <a:pt x="130" y="0"/>
                    </a:lnTo>
                    <a:lnTo>
                      <a:pt x="126" y="0"/>
                    </a:lnTo>
                    <a:lnTo>
                      <a:pt x="17" y="0"/>
                    </a:lnTo>
                    <a:lnTo>
                      <a:pt x="17" y="109"/>
                    </a:lnTo>
                    <a:lnTo>
                      <a:pt x="0" y="126"/>
                    </a:lnTo>
                    <a:lnTo>
                      <a:pt x="17" y="142"/>
                    </a:lnTo>
                    <a:lnTo>
                      <a:pt x="73" y="73"/>
                    </a:lnTo>
                    <a:lnTo>
                      <a:pt x="130" y="7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8">
                <a:extLst>
                  <a:ext uri="{FF2B5EF4-FFF2-40B4-BE49-F238E27FC236}">
                    <a16:creationId xmlns:a16="http://schemas.microsoft.com/office/drawing/2014/main" id="{71CAB997-2B48-D549-B460-73A30731B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009" y="1709836"/>
                <a:ext cx="1032023" cy="1047842"/>
              </a:xfrm>
              <a:custGeom>
                <a:avLst/>
                <a:gdLst>
                  <a:gd name="T0" fmla="*/ 416 w 421"/>
                  <a:gd name="T1" fmla="*/ 389 h 413"/>
                  <a:gd name="T2" fmla="*/ 408 w 421"/>
                  <a:gd name="T3" fmla="*/ 397 h 413"/>
                  <a:gd name="T4" fmla="*/ 408 w 421"/>
                  <a:gd name="T5" fmla="*/ 413 h 413"/>
                  <a:gd name="T6" fmla="*/ 348 w 421"/>
                  <a:gd name="T7" fmla="*/ 405 h 413"/>
                  <a:gd name="T8" fmla="*/ 315 w 421"/>
                  <a:gd name="T9" fmla="*/ 389 h 413"/>
                  <a:gd name="T10" fmla="*/ 0 w 421"/>
                  <a:gd name="T11" fmla="*/ 389 h 413"/>
                  <a:gd name="T12" fmla="*/ 0 w 421"/>
                  <a:gd name="T13" fmla="*/ 364 h 413"/>
                  <a:gd name="T14" fmla="*/ 40 w 421"/>
                  <a:gd name="T15" fmla="*/ 320 h 413"/>
                  <a:gd name="T16" fmla="*/ 28 w 421"/>
                  <a:gd name="T17" fmla="*/ 304 h 413"/>
                  <a:gd name="T18" fmla="*/ 28 w 421"/>
                  <a:gd name="T19" fmla="*/ 279 h 413"/>
                  <a:gd name="T20" fmla="*/ 56 w 421"/>
                  <a:gd name="T21" fmla="*/ 251 h 413"/>
                  <a:gd name="T22" fmla="*/ 93 w 421"/>
                  <a:gd name="T23" fmla="*/ 251 h 413"/>
                  <a:gd name="T24" fmla="*/ 109 w 421"/>
                  <a:gd name="T25" fmla="*/ 263 h 413"/>
                  <a:gd name="T26" fmla="*/ 194 w 421"/>
                  <a:gd name="T27" fmla="*/ 219 h 413"/>
                  <a:gd name="T28" fmla="*/ 194 w 421"/>
                  <a:gd name="T29" fmla="*/ 142 h 413"/>
                  <a:gd name="T30" fmla="*/ 340 w 421"/>
                  <a:gd name="T31" fmla="*/ 0 h 413"/>
                  <a:gd name="T32" fmla="*/ 408 w 421"/>
                  <a:gd name="T33" fmla="*/ 0 h 413"/>
                  <a:gd name="T34" fmla="*/ 408 w 421"/>
                  <a:gd name="T35" fmla="*/ 206 h 413"/>
                  <a:gd name="T36" fmla="*/ 421 w 421"/>
                  <a:gd name="T37" fmla="*/ 227 h 413"/>
                  <a:gd name="T38" fmla="*/ 421 w 421"/>
                  <a:gd name="T39" fmla="*/ 360 h 413"/>
                  <a:gd name="T40" fmla="*/ 404 w 421"/>
                  <a:gd name="T41" fmla="*/ 377 h 413"/>
                  <a:gd name="T42" fmla="*/ 416 w 421"/>
                  <a:gd name="T43" fmla="*/ 389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1" h="413">
                    <a:moveTo>
                      <a:pt x="416" y="389"/>
                    </a:moveTo>
                    <a:lnTo>
                      <a:pt x="408" y="397"/>
                    </a:lnTo>
                    <a:lnTo>
                      <a:pt x="408" y="413"/>
                    </a:lnTo>
                    <a:lnTo>
                      <a:pt x="348" y="405"/>
                    </a:lnTo>
                    <a:lnTo>
                      <a:pt x="315" y="389"/>
                    </a:lnTo>
                    <a:lnTo>
                      <a:pt x="0" y="389"/>
                    </a:lnTo>
                    <a:lnTo>
                      <a:pt x="0" y="364"/>
                    </a:lnTo>
                    <a:lnTo>
                      <a:pt x="40" y="320"/>
                    </a:lnTo>
                    <a:lnTo>
                      <a:pt x="28" y="304"/>
                    </a:lnTo>
                    <a:lnTo>
                      <a:pt x="28" y="279"/>
                    </a:lnTo>
                    <a:lnTo>
                      <a:pt x="56" y="251"/>
                    </a:lnTo>
                    <a:lnTo>
                      <a:pt x="93" y="251"/>
                    </a:lnTo>
                    <a:lnTo>
                      <a:pt x="109" y="263"/>
                    </a:lnTo>
                    <a:lnTo>
                      <a:pt x="194" y="219"/>
                    </a:lnTo>
                    <a:lnTo>
                      <a:pt x="194" y="142"/>
                    </a:lnTo>
                    <a:lnTo>
                      <a:pt x="340" y="0"/>
                    </a:lnTo>
                    <a:lnTo>
                      <a:pt x="408" y="0"/>
                    </a:lnTo>
                    <a:lnTo>
                      <a:pt x="408" y="206"/>
                    </a:lnTo>
                    <a:lnTo>
                      <a:pt x="421" y="227"/>
                    </a:lnTo>
                    <a:lnTo>
                      <a:pt x="421" y="360"/>
                    </a:lnTo>
                    <a:lnTo>
                      <a:pt x="404" y="377"/>
                    </a:lnTo>
                    <a:lnTo>
                      <a:pt x="416" y="38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">
                <a:extLst>
                  <a:ext uri="{FF2B5EF4-FFF2-40B4-BE49-F238E27FC236}">
                    <a16:creationId xmlns:a16="http://schemas.microsoft.com/office/drawing/2014/main" id="{05845932-D979-C44F-8A4A-E782425F1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164" y="2613061"/>
                <a:ext cx="289261" cy="195360"/>
              </a:xfrm>
              <a:custGeom>
                <a:avLst/>
                <a:gdLst>
                  <a:gd name="T0" fmla="*/ 13 w 118"/>
                  <a:gd name="T1" fmla="*/ 53 h 77"/>
                  <a:gd name="T2" fmla="*/ 0 w 118"/>
                  <a:gd name="T3" fmla="*/ 65 h 77"/>
                  <a:gd name="T4" fmla="*/ 0 w 118"/>
                  <a:gd name="T5" fmla="*/ 77 h 77"/>
                  <a:gd name="T6" fmla="*/ 53 w 118"/>
                  <a:gd name="T7" fmla="*/ 77 h 77"/>
                  <a:gd name="T8" fmla="*/ 118 w 118"/>
                  <a:gd name="T9" fmla="*/ 12 h 77"/>
                  <a:gd name="T10" fmla="*/ 106 w 118"/>
                  <a:gd name="T11" fmla="*/ 0 h 77"/>
                  <a:gd name="T12" fmla="*/ 97 w 118"/>
                  <a:gd name="T13" fmla="*/ 12 h 77"/>
                  <a:gd name="T14" fmla="*/ 81 w 118"/>
                  <a:gd name="T15" fmla="*/ 12 h 77"/>
                  <a:gd name="T16" fmla="*/ 65 w 118"/>
                  <a:gd name="T17" fmla="*/ 29 h 77"/>
                  <a:gd name="T18" fmla="*/ 45 w 118"/>
                  <a:gd name="T19" fmla="*/ 29 h 77"/>
                  <a:gd name="T20" fmla="*/ 21 w 118"/>
                  <a:gd name="T21" fmla="*/ 53 h 77"/>
                  <a:gd name="T22" fmla="*/ 13 w 118"/>
                  <a:gd name="T23" fmla="*/ 5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77">
                    <a:moveTo>
                      <a:pt x="13" y="53"/>
                    </a:moveTo>
                    <a:lnTo>
                      <a:pt x="0" y="65"/>
                    </a:lnTo>
                    <a:lnTo>
                      <a:pt x="0" y="77"/>
                    </a:lnTo>
                    <a:lnTo>
                      <a:pt x="53" y="77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97" y="12"/>
                    </a:lnTo>
                    <a:lnTo>
                      <a:pt x="81" y="12"/>
                    </a:lnTo>
                    <a:lnTo>
                      <a:pt x="65" y="29"/>
                    </a:lnTo>
                    <a:lnTo>
                      <a:pt x="45" y="29"/>
                    </a:lnTo>
                    <a:lnTo>
                      <a:pt x="21" y="53"/>
                    </a:lnTo>
                    <a:lnTo>
                      <a:pt x="13" y="53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20">
                <a:extLst>
                  <a:ext uri="{FF2B5EF4-FFF2-40B4-BE49-F238E27FC236}">
                    <a16:creationId xmlns:a16="http://schemas.microsoft.com/office/drawing/2014/main" id="{FDCFE4B7-E3D0-8E48-8C88-7A635EE3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9409" y="2737381"/>
                <a:ext cx="230428" cy="492207"/>
              </a:xfrm>
              <a:custGeom>
                <a:avLst/>
                <a:gdLst>
                  <a:gd name="T0" fmla="*/ 77 w 94"/>
                  <a:gd name="T1" fmla="*/ 8 h 194"/>
                  <a:gd name="T2" fmla="*/ 77 w 94"/>
                  <a:gd name="T3" fmla="*/ 28 h 194"/>
                  <a:gd name="T4" fmla="*/ 77 w 94"/>
                  <a:gd name="T5" fmla="*/ 28 h 194"/>
                  <a:gd name="T6" fmla="*/ 77 w 94"/>
                  <a:gd name="T7" fmla="*/ 36 h 194"/>
                  <a:gd name="T8" fmla="*/ 65 w 94"/>
                  <a:gd name="T9" fmla="*/ 44 h 194"/>
                  <a:gd name="T10" fmla="*/ 65 w 94"/>
                  <a:gd name="T11" fmla="*/ 53 h 194"/>
                  <a:gd name="T12" fmla="*/ 94 w 94"/>
                  <a:gd name="T13" fmla="*/ 53 h 194"/>
                  <a:gd name="T14" fmla="*/ 94 w 94"/>
                  <a:gd name="T15" fmla="*/ 138 h 194"/>
                  <a:gd name="T16" fmla="*/ 65 w 94"/>
                  <a:gd name="T17" fmla="*/ 174 h 194"/>
                  <a:gd name="T18" fmla="*/ 65 w 94"/>
                  <a:gd name="T19" fmla="*/ 194 h 194"/>
                  <a:gd name="T20" fmla="*/ 9 w 94"/>
                  <a:gd name="T21" fmla="*/ 129 h 194"/>
                  <a:gd name="T22" fmla="*/ 21 w 94"/>
                  <a:gd name="T23" fmla="*/ 129 h 194"/>
                  <a:gd name="T24" fmla="*/ 49 w 94"/>
                  <a:gd name="T25" fmla="*/ 101 h 194"/>
                  <a:gd name="T26" fmla="*/ 13 w 94"/>
                  <a:gd name="T27" fmla="*/ 65 h 194"/>
                  <a:gd name="T28" fmla="*/ 13 w 94"/>
                  <a:gd name="T29" fmla="*/ 57 h 194"/>
                  <a:gd name="T30" fmla="*/ 0 w 94"/>
                  <a:gd name="T31" fmla="*/ 57 h 194"/>
                  <a:gd name="T32" fmla="*/ 0 w 94"/>
                  <a:gd name="T33" fmla="*/ 16 h 194"/>
                  <a:gd name="T34" fmla="*/ 17 w 94"/>
                  <a:gd name="T35" fmla="*/ 0 h 194"/>
                  <a:gd name="T36" fmla="*/ 77 w 94"/>
                  <a:gd name="T37" fmla="*/ 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194">
                    <a:moveTo>
                      <a:pt x="77" y="8"/>
                    </a:moveTo>
                    <a:lnTo>
                      <a:pt x="77" y="28"/>
                    </a:lnTo>
                    <a:lnTo>
                      <a:pt x="77" y="28"/>
                    </a:lnTo>
                    <a:lnTo>
                      <a:pt x="77" y="36"/>
                    </a:lnTo>
                    <a:lnTo>
                      <a:pt x="65" y="44"/>
                    </a:lnTo>
                    <a:lnTo>
                      <a:pt x="65" y="53"/>
                    </a:lnTo>
                    <a:lnTo>
                      <a:pt x="94" y="53"/>
                    </a:lnTo>
                    <a:lnTo>
                      <a:pt x="94" y="138"/>
                    </a:lnTo>
                    <a:lnTo>
                      <a:pt x="65" y="174"/>
                    </a:lnTo>
                    <a:lnTo>
                      <a:pt x="65" y="194"/>
                    </a:lnTo>
                    <a:lnTo>
                      <a:pt x="9" y="129"/>
                    </a:lnTo>
                    <a:lnTo>
                      <a:pt x="21" y="129"/>
                    </a:lnTo>
                    <a:lnTo>
                      <a:pt x="49" y="101"/>
                    </a:lnTo>
                    <a:lnTo>
                      <a:pt x="13" y="65"/>
                    </a:lnTo>
                    <a:lnTo>
                      <a:pt x="13" y="57"/>
                    </a:lnTo>
                    <a:lnTo>
                      <a:pt x="0" y="5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7" y="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1">
                <a:extLst>
                  <a:ext uri="{FF2B5EF4-FFF2-40B4-BE49-F238E27FC236}">
                    <a16:creationId xmlns:a16="http://schemas.microsoft.com/office/drawing/2014/main" id="{D1DE7B64-D313-7247-B75F-258A1D7A1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725" y="2633358"/>
                <a:ext cx="992801" cy="515041"/>
              </a:xfrm>
              <a:custGeom>
                <a:avLst/>
                <a:gdLst>
                  <a:gd name="T0" fmla="*/ 0 w 405"/>
                  <a:gd name="T1" fmla="*/ 25 h 203"/>
                  <a:gd name="T2" fmla="*/ 25 w 405"/>
                  <a:gd name="T3" fmla="*/ 0 h 203"/>
                  <a:gd name="T4" fmla="*/ 25 w 405"/>
                  <a:gd name="T5" fmla="*/ 25 h 203"/>
                  <a:gd name="T6" fmla="*/ 340 w 405"/>
                  <a:gd name="T7" fmla="*/ 25 h 203"/>
                  <a:gd name="T8" fmla="*/ 373 w 405"/>
                  <a:gd name="T9" fmla="*/ 41 h 203"/>
                  <a:gd name="T10" fmla="*/ 361 w 405"/>
                  <a:gd name="T11" fmla="*/ 57 h 203"/>
                  <a:gd name="T12" fmla="*/ 361 w 405"/>
                  <a:gd name="T13" fmla="*/ 98 h 203"/>
                  <a:gd name="T14" fmla="*/ 369 w 405"/>
                  <a:gd name="T15" fmla="*/ 98 h 203"/>
                  <a:gd name="T16" fmla="*/ 369 w 405"/>
                  <a:gd name="T17" fmla="*/ 106 h 203"/>
                  <a:gd name="T18" fmla="*/ 405 w 405"/>
                  <a:gd name="T19" fmla="*/ 142 h 203"/>
                  <a:gd name="T20" fmla="*/ 377 w 405"/>
                  <a:gd name="T21" fmla="*/ 170 h 203"/>
                  <a:gd name="T22" fmla="*/ 356 w 405"/>
                  <a:gd name="T23" fmla="*/ 170 h 203"/>
                  <a:gd name="T24" fmla="*/ 336 w 405"/>
                  <a:gd name="T25" fmla="*/ 199 h 203"/>
                  <a:gd name="T26" fmla="*/ 0 w 405"/>
                  <a:gd name="T27" fmla="*/ 203 h 203"/>
                  <a:gd name="T28" fmla="*/ 0 w 405"/>
                  <a:gd name="T29" fmla="*/ 2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5" h="203">
                    <a:moveTo>
                      <a:pt x="0" y="25"/>
                    </a:moveTo>
                    <a:lnTo>
                      <a:pt x="25" y="0"/>
                    </a:lnTo>
                    <a:lnTo>
                      <a:pt x="25" y="25"/>
                    </a:lnTo>
                    <a:lnTo>
                      <a:pt x="340" y="25"/>
                    </a:lnTo>
                    <a:lnTo>
                      <a:pt x="373" y="41"/>
                    </a:lnTo>
                    <a:lnTo>
                      <a:pt x="361" y="57"/>
                    </a:lnTo>
                    <a:lnTo>
                      <a:pt x="361" y="98"/>
                    </a:lnTo>
                    <a:lnTo>
                      <a:pt x="369" y="98"/>
                    </a:lnTo>
                    <a:lnTo>
                      <a:pt x="369" y="106"/>
                    </a:lnTo>
                    <a:lnTo>
                      <a:pt x="405" y="142"/>
                    </a:lnTo>
                    <a:lnTo>
                      <a:pt x="377" y="170"/>
                    </a:lnTo>
                    <a:lnTo>
                      <a:pt x="356" y="170"/>
                    </a:lnTo>
                    <a:lnTo>
                      <a:pt x="336" y="199"/>
                    </a:lnTo>
                    <a:lnTo>
                      <a:pt x="0" y="203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2">
                <a:extLst>
                  <a:ext uri="{FF2B5EF4-FFF2-40B4-BE49-F238E27FC236}">
                    <a16:creationId xmlns:a16="http://schemas.microsoft.com/office/drawing/2014/main" id="{118C6D7D-C93C-964D-8175-00D8B65D7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188" y="3064673"/>
                <a:ext cx="188755" cy="289235"/>
              </a:xfrm>
              <a:custGeom>
                <a:avLst/>
                <a:gdLst>
                  <a:gd name="T0" fmla="*/ 25 w 77"/>
                  <a:gd name="T1" fmla="*/ 37 h 114"/>
                  <a:gd name="T2" fmla="*/ 65 w 77"/>
                  <a:gd name="T3" fmla="*/ 81 h 114"/>
                  <a:gd name="T4" fmla="*/ 77 w 77"/>
                  <a:gd name="T5" fmla="*/ 81 h 114"/>
                  <a:gd name="T6" fmla="*/ 77 w 77"/>
                  <a:gd name="T7" fmla="*/ 114 h 114"/>
                  <a:gd name="T8" fmla="*/ 37 w 77"/>
                  <a:gd name="T9" fmla="*/ 114 h 114"/>
                  <a:gd name="T10" fmla="*/ 0 w 77"/>
                  <a:gd name="T11" fmla="*/ 29 h 114"/>
                  <a:gd name="T12" fmla="*/ 16 w 77"/>
                  <a:gd name="T13" fmla="*/ 0 h 114"/>
                  <a:gd name="T14" fmla="*/ 25 w 77"/>
                  <a:gd name="T15" fmla="*/ 0 h 114"/>
                  <a:gd name="T16" fmla="*/ 25 w 77"/>
                  <a:gd name="T17" fmla="*/ 3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14">
                    <a:moveTo>
                      <a:pt x="25" y="37"/>
                    </a:moveTo>
                    <a:lnTo>
                      <a:pt x="65" y="81"/>
                    </a:lnTo>
                    <a:lnTo>
                      <a:pt x="77" y="81"/>
                    </a:lnTo>
                    <a:lnTo>
                      <a:pt x="77" y="114"/>
                    </a:lnTo>
                    <a:lnTo>
                      <a:pt x="37" y="114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25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">
                <a:extLst>
                  <a:ext uri="{FF2B5EF4-FFF2-40B4-BE49-F238E27FC236}">
                    <a16:creationId xmlns:a16="http://schemas.microsoft.com/office/drawing/2014/main" id="{6D8C2F01-4E35-ED41-94F7-B139A2FC5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96" y="3138250"/>
                <a:ext cx="853074" cy="390721"/>
              </a:xfrm>
              <a:custGeom>
                <a:avLst/>
                <a:gdLst>
                  <a:gd name="T0" fmla="*/ 348 w 348"/>
                  <a:gd name="T1" fmla="*/ 85 h 154"/>
                  <a:gd name="T2" fmla="*/ 348 w 348"/>
                  <a:gd name="T3" fmla="*/ 117 h 154"/>
                  <a:gd name="T4" fmla="*/ 332 w 348"/>
                  <a:gd name="T5" fmla="*/ 133 h 154"/>
                  <a:gd name="T6" fmla="*/ 304 w 348"/>
                  <a:gd name="T7" fmla="*/ 133 h 154"/>
                  <a:gd name="T8" fmla="*/ 288 w 348"/>
                  <a:gd name="T9" fmla="*/ 150 h 154"/>
                  <a:gd name="T10" fmla="*/ 288 w 348"/>
                  <a:gd name="T11" fmla="*/ 113 h 154"/>
                  <a:gd name="T12" fmla="*/ 267 w 348"/>
                  <a:gd name="T13" fmla="*/ 113 h 154"/>
                  <a:gd name="T14" fmla="*/ 247 w 348"/>
                  <a:gd name="T15" fmla="*/ 93 h 154"/>
                  <a:gd name="T16" fmla="*/ 247 w 348"/>
                  <a:gd name="T17" fmla="*/ 65 h 154"/>
                  <a:gd name="T18" fmla="*/ 235 w 348"/>
                  <a:gd name="T19" fmla="*/ 52 h 154"/>
                  <a:gd name="T20" fmla="*/ 235 w 348"/>
                  <a:gd name="T21" fmla="*/ 40 h 154"/>
                  <a:gd name="T22" fmla="*/ 247 w 348"/>
                  <a:gd name="T23" fmla="*/ 28 h 154"/>
                  <a:gd name="T24" fmla="*/ 239 w 348"/>
                  <a:gd name="T25" fmla="*/ 20 h 154"/>
                  <a:gd name="T26" fmla="*/ 223 w 348"/>
                  <a:gd name="T27" fmla="*/ 36 h 154"/>
                  <a:gd name="T28" fmla="*/ 223 w 348"/>
                  <a:gd name="T29" fmla="*/ 97 h 154"/>
                  <a:gd name="T30" fmla="*/ 255 w 348"/>
                  <a:gd name="T31" fmla="*/ 133 h 154"/>
                  <a:gd name="T32" fmla="*/ 255 w 348"/>
                  <a:gd name="T33" fmla="*/ 154 h 154"/>
                  <a:gd name="T34" fmla="*/ 247 w 348"/>
                  <a:gd name="T35" fmla="*/ 142 h 154"/>
                  <a:gd name="T36" fmla="*/ 178 w 348"/>
                  <a:gd name="T37" fmla="*/ 142 h 154"/>
                  <a:gd name="T38" fmla="*/ 178 w 348"/>
                  <a:gd name="T39" fmla="*/ 117 h 154"/>
                  <a:gd name="T40" fmla="*/ 195 w 348"/>
                  <a:gd name="T41" fmla="*/ 101 h 154"/>
                  <a:gd name="T42" fmla="*/ 174 w 348"/>
                  <a:gd name="T43" fmla="*/ 81 h 154"/>
                  <a:gd name="T44" fmla="*/ 150 w 348"/>
                  <a:gd name="T45" fmla="*/ 81 h 154"/>
                  <a:gd name="T46" fmla="*/ 150 w 348"/>
                  <a:gd name="T47" fmla="*/ 61 h 154"/>
                  <a:gd name="T48" fmla="*/ 134 w 348"/>
                  <a:gd name="T49" fmla="*/ 61 h 154"/>
                  <a:gd name="T50" fmla="*/ 134 w 348"/>
                  <a:gd name="T51" fmla="*/ 36 h 154"/>
                  <a:gd name="T52" fmla="*/ 33 w 348"/>
                  <a:gd name="T53" fmla="*/ 52 h 154"/>
                  <a:gd name="T54" fmla="*/ 0 w 348"/>
                  <a:gd name="T55" fmla="*/ 105 h 154"/>
                  <a:gd name="T56" fmla="*/ 0 w 348"/>
                  <a:gd name="T57" fmla="*/ 4 h 154"/>
                  <a:gd name="T58" fmla="*/ 251 w 348"/>
                  <a:gd name="T59" fmla="*/ 0 h 154"/>
                  <a:gd name="T60" fmla="*/ 288 w 348"/>
                  <a:gd name="T61" fmla="*/ 85 h 154"/>
                  <a:gd name="T62" fmla="*/ 348 w 348"/>
                  <a:gd name="T63" fmla="*/ 8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8" h="154">
                    <a:moveTo>
                      <a:pt x="348" y="85"/>
                    </a:moveTo>
                    <a:lnTo>
                      <a:pt x="348" y="117"/>
                    </a:lnTo>
                    <a:lnTo>
                      <a:pt x="332" y="133"/>
                    </a:lnTo>
                    <a:lnTo>
                      <a:pt x="304" y="133"/>
                    </a:lnTo>
                    <a:lnTo>
                      <a:pt x="288" y="150"/>
                    </a:lnTo>
                    <a:lnTo>
                      <a:pt x="288" y="113"/>
                    </a:lnTo>
                    <a:lnTo>
                      <a:pt x="267" y="113"/>
                    </a:lnTo>
                    <a:lnTo>
                      <a:pt x="247" y="93"/>
                    </a:lnTo>
                    <a:lnTo>
                      <a:pt x="247" y="65"/>
                    </a:lnTo>
                    <a:lnTo>
                      <a:pt x="235" y="52"/>
                    </a:lnTo>
                    <a:lnTo>
                      <a:pt x="235" y="40"/>
                    </a:lnTo>
                    <a:lnTo>
                      <a:pt x="247" y="28"/>
                    </a:lnTo>
                    <a:lnTo>
                      <a:pt x="239" y="20"/>
                    </a:lnTo>
                    <a:lnTo>
                      <a:pt x="223" y="36"/>
                    </a:lnTo>
                    <a:lnTo>
                      <a:pt x="223" y="97"/>
                    </a:lnTo>
                    <a:lnTo>
                      <a:pt x="255" y="133"/>
                    </a:lnTo>
                    <a:lnTo>
                      <a:pt x="255" y="154"/>
                    </a:lnTo>
                    <a:lnTo>
                      <a:pt x="247" y="142"/>
                    </a:lnTo>
                    <a:lnTo>
                      <a:pt x="178" y="142"/>
                    </a:lnTo>
                    <a:lnTo>
                      <a:pt x="178" y="117"/>
                    </a:lnTo>
                    <a:lnTo>
                      <a:pt x="195" y="101"/>
                    </a:lnTo>
                    <a:lnTo>
                      <a:pt x="174" y="81"/>
                    </a:lnTo>
                    <a:lnTo>
                      <a:pt x="150" y="81"/>
                    </a:lnTo>
                    <a:lnTo>
                      <a:pt x="150" y="61"/>
                    </a:lnTo>
                    <a:lnTo>
                      <a:pt x="134" y="61"/>
                    </a:lnTo>
                    <a:lnTo>
                      <a:pt x="134" y="36"/>
                    </a:lnTo>
                    <a:lnTo>
                      <a:pt x="33" y="52"/>
                    </a:lnTo>
                    <a:lnTo>
                      <a:pt x="0" y="105"/>
                    </a:lnTo>
                    <a:lnTo>
                      <a:pt x="0" y="4"/>
                    </a:lnTo>
                    <a:lnTo>
                      <a:pt x="251" y="0"/>
                    </a:lnTo>
                    <a:lnTo>
                      <a:pt x="288" y="85"/>
                    </a:lnTo>
                    <a:lnTo>
                      <a:pt x="348" y="8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4">
                <a:extLst>
                  <a:ext uri="{FF2B5EF4-FFF2-40B4-BE49-F238E27FC236}">
                    <a16:creationId xmlns:a16="http://schemas.microsoft.com/office/drawing/2014/main" id="{53FB1975-81EC-B444-97E5-C59D0AEDE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10" y="3293016"/>
                <a:ext cx="1309027" cy="789053"/>
              </a:xfrm>
              <a:custGeom>
                <a:avLst/>
                <a:gdLst>
                  <a:gd name="T0" fmla="*/ 344 w 534"/>
                  <a:gd name="T1" fmla="*/ 0 h 311"/>
                  <a:gd name="T2" fmla="*/ 344 w 534"/>
                  <a:gd name="T3" fmla="*/ 24 h 311"/>
                  <a:gd name="T4" fmla="*/ 328 w 534"/>
                  <a:gd name="T5" fmla="*/ 8 h 311"/>
                  <a:gd name="T6" fmla="*/ 303 w 534"/>
                  <a:gd name="T7" fmla="*/ 8 h 311"/>
                  <a:gd name="T8" fmla="*/ 303 w 534"/>
                  <a:gd name="T9" fmla="*/ 28 h 311"/>
                  <a:gd name="T10" fmla="*/ 267 w 534"/>
                  <a:gd name="T11" fmla="*/ 64 h 311"/>
                  <a:gd name="T12" fmla="*/ 267 w 534"/>
                  <a:gd name="T13" fmla="*/ 89 h 311"/>
                  <a:gd name="T14" fmla="*/ 239 w 534"/>
                  <a:gd name="T15" fmla="*/ 121 h 311"/>
                  <a:gd name="T16" fmla="*/ 218 w 534"/>
                  <a:gd name="T17" fmla="*/ 101 h 311"/>
                  <a:gd name="T18" fmla="*/ 218 w 534"/>
                  <a:gd name="T19" fmla="*/ 182 h 311"/>
                  <a:gd name="T20" fmla="*/ 146 w 534"/>
                  <a:gd name="T21" fmla="*/ 255 h 311"/>
                  <a:gd name="T22" fmla="*/ 117 w 534"/>
                  <a:gd name="T23" fmla="*/ 242 h 311"/>
                  <a:gd name="T24" fmla="*/ 117 w 534"/>
                  <a:gd name="T25" fmla="*/ 255 h 311"/>
                  <a:gd name="T26" fmla="*/ 77 w 534"/>
                  <a:gd name="T27" fmla="*/ 234 h 311"/>
                  <a:gd name="T28" fmla="*/ 0 w 534"/>
                  <a:gd name="T29" fmla="*/ 311 h 311"/>
                  <a:gd name="T30" fmla="*/ 530 w 534"/>
                  <a:gd name="T31" fmla="*/ 303 h 311"/>
                  <a:gd name="T32" fmla="*/ 534 w 534"/>
                  <a:gd name="T33" fmla="*/ 271 h 311"/>
                  <a:gd name="T34" fmla="*/ 490 w 534"/>
                  <a:gd name="T35" fmla="*/ 267 h 311"/>
                  <a:gd name="T36" fmla="*/ 498 w 534"/>
                  <a:gd name="T37" fmla="*/ 230 h 311"/>
                  <a:gd name="T38" fmla="*/ 510 w 534"/>
                  <a:gd name="T39" fmla="*/ 234 h 311"/>
                  <a:gd name="T40" fmla="*/ 498 w 534"/>
                  <a:gd name="T41" fmla="*/ 206 h 311"/>
                  <a:gd name="T42" fmla="*/ 506 w 534"/>
                  <a:gd name="T43" fmla="*/ 182 h 311"/>
                  <a:gd name="T44" fmla="*/ 473 w 534"/>
                  <a:gd name="T45" fmla="*/ 157 h 311"/>
                  <a:gd name="T46" fmla="*/ 490 w 534"/>
                  <a:gd name="T47" fmla="*/ 157 h 311"/>
                  <a:gd name="T48" fmla="*/ 490 w 534"/>
                  <a:gd name="T49" fmla="*/ 141 h 311"/>
                  <a:gd name="T50" fmla="*/ 469 w 534"/>
                  <a:gd name="T51" fmla="*/ 141 h 311"/>
                  <a:gd name="T52" fmla="*/ 469 w 534"/>
                  <a:gd name="T53" fmla="*/ 129 h 311"/>
                  <a:gd name="T54" fmla="*/ 482 w 534"/>
                  <a:gd name="T55" fmla="*/ 129 h 311"/>
                  <a:gd name="T56" fmla="*/ 482 w 534"/>
                  <a:gd name="T57" fmla="*/ 105 h 311"/>
                  <a:gd name="T58" fmla="*/ 457 w 534"/>
                  <a:gd name="T59" fmla="*/ 81 h 311"/>
                  <a:gd name="T60" fmla="*/ 388 w 534"/>
                  <a:gd name="T61" fmla="*/ 81 h 311"/>
                  <a:gd name="T62" fmla="*/ 388 w 534"/>
                  <a:gd name="T63" fmla="*/ 56 h 311"/>
                  <a:gd name="T64" fmla="*/ 405 w 534"/>
                  <a:gd name="T65" fmla="*/ 40 h 311"/>
                  <a:gd name="T66" fmla="*/ 384 w 534"/>
                  <a:gd name="T67" fmla="*/ 20 h 311"/>
                  <a:gd name="T68" fmla="*/ 360 w 534"/>
                  <a:gd name="T69" fmla="*/ 20 h 311"/>
                  <a:gd name="T70" fmla="*/ 360 w 534"/>
                  <a:gd name="T71" fmla="*/ 0 h 311"/>
                  <a:gd name="T72" fmla="*/ 344 w 534"/>
                  <a:gd name="T73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4" h="311">
                    <a:moveTo>
                      <a:pt x="344" y="0"/>
                    </a:moveTo>
                    <a:lnTo>
                      <a:pt x="344" y="24"/>
                    </a:lnTo>
                    <a:lnTo>
                      <a:pt x="328" y="8"/>
                    </a:lnTo>
                    <a:lnTo>
                      <a:pt x="303" y="8"/>
                    </a:lnTo>
                    <a:lnTo>
                      <a:pt x="303" y="28"/>
                    </a:lnTo>
                    <a:lnTo>
                      <a:pt x="267" y="64"/>
                    </a:lnTo>
                    <a:lnTo>
                      <a:pt x="267" y="89"/>
                    </a:lnTo>
                    <a:lnTo>
                      <a:pt x="239" y="121"/>
                    </a:lnTo>
                    <a:lnTo>
                      <a:pt x="218" y="101"/>
                    </a:lnTo>
                    <a:lnTo>
                      <a:pt x="218" y="182"/>
                    </a:lnTo>
                    <a:lnTo>
                      <a:pt x="146" y="255"/>
                    </a:lnTo>
                    <a:lnTo>
                      <a:pt x="117" y="242"/>
                    </a:lnTo>
                    <a:lnTo>
                      <a:pt x="117" y="255"/>
                    </a:lnTo>
                    <a:lnTo>
                      <a:pt x="77" y="234"/>
                    </a:lnTo>
                    <a:lnTo>
                      <a:pt x="0" y="311"/>
                    </a:lnTo>
                    <a:lnTo>
                      <a:pt x="530" y="303"/>
                    </a:lnTo>
                    <a:lnTo>
                      <a:pt x="534" y="271"/>
                    </a:lnTo>
                    <a:lnTo>
                      <a:pt x="490" y="267"/>
                    </a:lnTo>
                    <a:lnTo>
                      <a:pt x="498" y="230"/>
                    </a:lnTo>
                    <a:lnTo>
                      <a:pt x="510" y="234"/>
                    </a:lnTo>
                    <a:lnTo>
                      <a:pt x="498" y="206"/>
                    </a:lnTo>
                    <a:lnTo>
                      <a:pt x="506" y="182"/>
                    </a:lnTo>
                    <a:lnTo>
                      <a:pt x="473" y="157"/>
                    </a:lnTo>
                    <a:lnTo>
                      <a:pt x="490" y="157"/>
                    </a:lnTo>
                    <a:lnTo>
                      <a:pt x="490" y="141"/>
                    </a:lnTo>
                    <a:lnTo>
                      <a:pt x="469" y="141"/>
                    </a:lnTo>
                    <a:lnTo>
                      <a:pt x="469" y="129"/>
                    </a:lnTo>
                    <a:lnTo>
                      <a:pt x="482" y="129"/>
                    </a:lnTo>
                    <a:lnTo>
                      <a:pt x="482" y="105"/>
                    </a:lnTo>
                    <a:lnTo>
                      <a:pt x="457" y="81"/>
                    </a:lnTo>
                    <a:lnTo>
                      <a:pt x="388" y="81"/>
                    </a:lnTo>
                    <a:lnTo>
                      <a:pt x="388" y="56"/>
                    </a:lnTo>
                    <a:lnTo>
                      <a:pt x="405" y="40"/>
                    </a:lnTo>
                    <a:lnTo>
                      <a:pt x="384" y="20"/>
                    </a:lnTo>
                    <a:lnTo>
                      <a:pt x="360" y="20"/>
                    </a:lnTo>
                    <a:lnTo>
                      <a:pt x="360" y="0"/>
                    </a:lnTo>
                    <a:lnTo>
                      <a:pt x="344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5">
                <a:extLst>
                  <a:ext uri="{FF2B5EF4-FFF2-40B4-BE49-F238E27FC236}">
                    <a16:creationId xmlns:a16="http://schemas.microsoft.com/office/drawing/2014/main" id="{BF904368-F8F2-5B45-B7FA-E4ECCFDCB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3148399"/>
                <a:ext cx="784435" cy="791590"/>
              </a:xfrm>
              <a:custGeom>
                <a:avLst/>
                <a:gdLst>
                  <a:gd name="T0" fmla="*/ 0 w 320"/>
                  <a:gd name="T1" fmla="*/ 227 h 312"/>
                  <a:gd name="T2" fmla="*/ 24 w 320"/>
                  <a:gd name="T3" fmla="*/ 202 h 312"/>
                  <a:gd name="T4" fmla="*/ 24 w 320"/>
                  <a:gd name="T5" fmla="*/ 154 h 312"/>
                  <a:gd name="T6" fmla="*/ 37 w 320"/>
                  <a:gd name="T7" fmla="*/ 170 h 312"/>
                  <a:gd name="T8" fmla="*/ 37 w 320"/>
                  <a:gd name="T9" fmla="*/ 129 h 312"/>
                  <a:gd name="T10" fmla="*/ 57 w 320"/>
                  <a:gd name="T11" fmla="*/ 109 h 312"/>
                  <a:gd name="T12" fmla="*/ 69 w 320"/>
                  <a:gd name="T13" fmla="*/ 109 h 312"/>
                  <a:gd name="T14" fmla="*/ 97 w 320"/>
                  <a:gd name="T15" fmla="*/ 81 h 312"/>
                  <a:gd name="T16" fmla="*/ 97 w 320"/>
                  <a:gd name="T17" fmla="*/ 0 h 312"/>
                  <a:gd name="T18" fmla="*/ 186 w 320"/>
                  <a:gd name="T19" fmla="*/ 0 h 312"/>
                  <a:gd name="T20" fmla="*/ 186 w 320"/>
                  <a:gd name="T21" fmla="*/ 101 h 312"/>
                  <a:gd name="T22" fmla="*/ 219 w 320"/>
                  <a:gd name="T23" fmla="*/ 48 h 312"/>
                  <a:gd name="T24" fmla="*/ 320 w 320"/>
                  <a:gd name="T25" fmla="*/ 32 h 312"/>
                  <a:gd name="T26" fmla="*/ 320 w 320"/>
                  <a:gd name="T27" fmla="*/ 81 h 312"/>
                  <a:gd name="T28" fmla="*/ 304 w 320"/>
                  <a:gd name="T29" fmla="*/ 65 h 312"/>
                  <a:gd name="T30" fmla="*/ 279 w 320"/>
                  <a:gd name="T31" fmla="*/ 65 h 312"/>
                  <a:gd name="T32" fmla="*/ 279 w 320"/>
                  <a:gd name="T33" fmla="*/ 85 h 312"/>
                  <a:gd name="T34" fmla="*/ 243 w 320"/>
                  <a:gd name="T35" fmla="*/ 121 h 312"/>
                  <a:gd name="T36" fmla="*/ 243 w 320"/>
                  <a:gd name="T37" fmla="*/ 146 h 312"/>
                  <a:gd name="T38" fmla="*/ 215 w 320"/>
                  <a:gd name="T39" fmla="*/ 178 h 312"/>
                  <a:gd name="T40" fmla="*/ 194 w 320"/>
                  <a:gd name="T41" fmla="*/ 158 h 312"/>
                  <a:gd name="T42" fmla="*/ 194 w 320"/>
                  <a:gd name="T43" fmla="*/ 239 h 312"/>
                  <a:gd name="T44" fmla="*/ 122 w 320"/>
                  <a:gd name="T45" fmla="*/ 312 h 312"/>
                  <a:gd name="T46" fmla="*/ 93 w 320"/>
                  <a:gd name="T47" fmla="*/ 299 h 312"/>
                  <a:gd name="T48" fmla="*/ 93 w 320"/>
                  <a:gd name="T49" fmla="*/ 312 h 312"/>
                  <a:gd name="T50" fmla="*/ 53 w 320"/>
                  <a:gd name="T51" fmla="*/ 291 h 312"/>
                  <a:gd name="T52" fmla="*/ 53 w 320"/>
                  <a:gd name="T53" fmla="*/ 283 h 312"/>
                  <a:gd name="T54" fmla="*/ 37 w 320"/>
                  <a:gd name="T55" fmla="*/ 283 h 312"/>
                  <a:gd name="T56" fmla="*/ 4 w 320"/>
                  <a:gd name="T57" fmla="*/ 251 h 312"/>
                  <a:gd name="T58" fmla="*/ 4 w 320"/>
                  <a:gd name="T59" fmla="*/ 231 h 312"/>
                  <a:gd name="T60" fmla="*/ 0 w 320"/>
                  <a:gd name="T61" fmla="*/ 22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0" h="312">
                    <a:moveTo>
                      <a:pt x="0" y="227"/>
                    </a:moveTo>
                    <a:lnTo>
                      <a:pt x="24" y="202"/>
                    </a:lnTo>
                    <a:lnTo>
                      <a:pt x="24" y="154"/>
                    </a:lnTo>
                    <a:lnTo>
                      <a:pt x="37" y="170"/>
                    </a:lnTo>
                    <a:lnTo>
                      <a:pt x="37" y="129"/>
                    </a:lnTo>
                    <a:lnTo>
                      <a:pt x="57" y="109"/>
                    </a:lnTo>
                    <a:lnTo>
                      <a:pt x="69" y="109"/>
                    </a:lnTo>
                    <a:lnTo>
                      <a:pt x="97" y="81"/>
                    </a:lnTo>
                    <a:lnTo>
                      <a:pt x="97" y="0"/>
                    </a:lnTo>
                    <a:lnTo>
                      <a:pt x="186" y="0"/>
                    </a:lnTo>
                    <a:lnTo>
                      <a:pt x="186" y="101"/>
                    </a:lnTo>
                    <a:lnTo>
                      <a:pt x="219" y="48"/>
                    </a:lnTo>
                    <a:lnTo>
                      <a:pt x="320" y="32"/>
                    </a:lnTo>
                    <a:lnTo>
                      <a:pt x="320" y="81"/>
                    </a:lnTo>
                    <a:lnTo>
                      <a:pt x="304" y="65"/>
                    </a:lnTo>
                    <a:lnTo>
                      <a:pt x="279" y="65"/>
                    </a:lnTo>
                    <a:lnTo>
                      <a:pt x="279" y="85"/>
                    </a:lnTo>
                    <a:lnTo>
                      <a:pt x="243" y="121"/>
                    </a:lnTo>
                    <a:lnTo>
                      <a:pt x="243" y="146"/>
                    </a:lnTo>
                    <a:lnTo>
                      <a:pt x="215" y="178"/>
                    </a:lnTo>
                    <a:lnTo>
                      <a:pt x="194" y="158"/>
                    </a:lnTo>
                    <a:lnTo>
                      <a:pt x="194" y="239"/>
                    </a:lnTo>
                    <a:lnTo>
                      <a:pt x="122" y="312"/>
                    </a:lnTo>
                    <a:lnTo>
                      <a:pt x="93" y="299"/>
                    </a:lnTo>
                    <a:lnTo>
                      <a:pt x="93" y="312"/>
                    </a:lnTo>
                    <a:lnTo>
                      <a:pt x="53" y="291"/>
                    </a:lnTo>
                    <a:lnTo>
                      <a:pt x="53" y="283"/>
                    </a:lnTo>
                    <a:lnTo>
                      <a:pt x="37" y="283"/>
                    </a:lnTo>
                    <a:lnTo>
                      <a:pt x="4" y="251"/>
                    </a:lnTo>
                    <a:lnTo>
                      <a:pt x="4" y="231"/>
                    </a:lnTo>
                    <a:lnTo>
                      <a:pt x="0" y="22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6">
                <a:extLst>
                  <a:ext uri="{FF2B5EF4-FFF2-40B4-BE49-F238E27FC236}">
                    <a16:creationId xmlns:a16="http://schemas.microsoft.com/office/drawing/2014/main" id="{5EFD7453-AE06-A54F-8068-4B16CDA6A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795" y="2727232"/>
                <a:ext cx="683930" cy="997099"/>
              </a:xfrm>
              <a:custGeom>
                <a:avLst/>
                <a:gdLst>
                  <a:gd name="T0" fmla="*/ 279 w 279"/>
                  <a:gd name="T1" fmla="*/ 0 h 393"/>
                  <a:gd name="T2" fmla="*/ 186 w 279"/>
                  <a:gd name="T3" fmla="*/ 93 h 393"/>
                  <a:gd name="T4" fmla="*/ 166 w 279"/>
                  <a:gd name="T5" fmla="*/ 93 h 393"/>
                  <a:gd name="T6" fmla="*/ 121 w 279"/>
                  <a:gd name="T7" fmla="*/ 133 h 393"/>
                  <a:gd name="T8" fmla="*/ 85 w 279"/>
                  <a:gd name="T9" fmla="*/ 105 h 393"/>
                  <a:gd name="T10" fmla="*/ 0 w 279"/>
                  <a:gd name="T11" fmla="*/ 105 h 393"/>
                  <a:gd name="T12" fmla="*/ 0 w 279"/>
                  <a:gd name="T13" fmla="*/ 352 h 393"/>
                  <a:gd name="T14" fmla="*/ 41 w 279"/>
                  <a:gd name="T15" fmla="*/ 352 h 393"/>
                  <a:gd name="T16" fmla="*/ 65 w 279"/>
                  <a:gd name="T17" fmla="*/ 376 h 393"/>
                  <a:gd name="T18" fmla="*/ 130 w 279"/>
                  <a:gd name="T19" fmla="*/ 376 h 393"/>
                  <a:gd name="T20" fmla="*/ 146 w 279"/>
                  <a:gd name="T21" fmla="*/ 356 h 393"/>
                  <a:gd name="T22" fmla="*/ 182 w 279"/>
                  <a:gd name="T23" fmla="*/ 393 h 393"/>
                  <a:gd name="T24" fmla="*/ 206 w 279"/>
                  <a:gd name="T25" fmla="*/ 368 h 393"/>
                  <a:gd name="T26" fmla="*/ 206 w 279"/>
                  <a:gd name="T27" fmla="*/ 320 h 393"/>
                  <a:gd name="T28" fmla="*/ 219 w 279"/>
                  <a:gd name="T29" fmla="*/ 336 h 393"/>
                  <a:gd name="T30" fmla="*/ 219 w 279"/>
                  <a:gd name="T31" fmla="*/ 295 h 393"/>
                  <a:gd name="T32" fmla="*/ 239 w 279"/>
                  <a:gd name="T33" fmla="*/ 275 h 393"/>
                  <a:gd name="T34" fmla="*/ 251 w 279"/>
                  <a:gd name="T35" fmla="*/ 275 h 393"/>
                  <a:gd name="T36" fmla="*/ 279 w 279"/>
                  <a:gd name="T37" fmla="*/ 247 h 393"/>
                  <a:gd name="T38" fmla="*/ 279 w 279"/>
                  <a:gd name="T39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393">
                    <a:moveTo>
                      <a:pt x="279" y="0"/>
                    </a:moveTo>
                    <a:lnTo>
                      <a:pt x="186" y="93"/>
                    </a:lnTo>
                    <a:lnTo>
                      <a:pt x="166" y="93"/>
                    </a:lnTo>
                    <a:lnTo>
                      <a:pt x="121" y="133"/>
                    </a:lnTo>
                    <a:lnTo>
                      <a:pt x="85" y="105"/>
                    </a:lnTo>
                    <a:lnTo>
                      <a:pt x="0" y="105"/>
                    </a:lnTo>
                    <a:lnTo>
                      <a:pt x="0" y="352"/>
                    </a:lnTo>
                    <a:lnTo>
                      <a:pt x="41" y="352"/>
                    </a:lnTo>
                    <a:lnTo>
                      <a:pt x="65" y="376"/>
                    </a:lnTo>
                    <a:lnTo>
                      <a:pt x="130" y="376"/>
                    </a:lnTo>
                    <a:lnTo>
                      <a:pt x="146" y="356"/>
                    </a:lnTo>
                    <a:lnTo>
                      <a:pt x="182" y="393"/>
                    </a:lnTo>
                    <a:lnTo>
                      <a:pt x="206" y="368"/>
                    </a:lnTo>
                    <a:lnTo>
                      <a:pt x="206" y="320"/>
                    </a:lnTo>
                    <a:lnTo>
                      <a:pt x="219" y="336"/>
                    </a:lnTo>
                    <a:lnTo>
                      <a:pt x="219" y="295"/>
                    </a:lnTo>
                    <a:lnTo>
                      <a:pt x="239" y="275"/>
                    </a:lnTo>
                    <a:lnTo>
                      <a:pt x="251" y="275"/>
                    </a:lnTo>
                    <a:lnTo>
                      <a:pt x="279" y="247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7">
                <a:extLst>
                  <a:ext uri="{FF2B5EF4-FFF2-40B4-BE49-F238E27FC236}">
                    <a16:creationId xmlns:a16="http://schemas.microsoft.com/office/drawing/2014/main" id="{2B04B792-750C-0E4F-86D0-FD3728B76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531" y="2963187"/>
                <a:ext cx="566264" cy="872779"/>
              </a:xfrm>
              <a:custGeom>
                <a:avLst/>
                <a:gdLst>
                  <a:gd name="T0" fmla="*/ 0 w 231"/>
                  <a:gd name="T1" fmla="*/ 344 h 344"/>
                  <a:gd name="T2" fmla="*/ 89 w 231"/>
                  <a:gd name="T3" fmla="*/ 344 h 344"/>
                  <a:gd name="T4" fmla="*/ 110 w 231"/>
                  <a:gd name="T5" fmla="*/ 324 h 344"/>
                  <a:gd name="T6" fmla="*/ 146 w 231"/>
                  <a:gd name="T7" fmla="*/ 324 h 344"/>
                  <a:gd name="T8" fmla="*/ 207 w 231"/>
                  <a:gd name="T9" fmla="*/ 259 h 344"/>
                  <a:gd name="T10" fmla="*/ 231 w 231"/>
                  <a:gd name="T11" fmla="*/ 259 h 344"/>
                  <a:gd name="T12" fmla="*/ 231 w 231"/>
                  <a:gd name="T13" fmla="*/ 0 h 344"/>
                  <a:gd name="T14" fmla="*/ 53 w 231"/>
                  <a:gd name="T15" fmla="*/ 0 h 344"/>
                  <a:gd name="T16" fmla="*/ 53 w 231"/>
                  <a:gd name="T17" fmla="*/ 275 h 344"/>
                  <a:gd name="T18" fmla="*/ 0 w 231"/>
                  <a:gd name="T1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344">
                    <a:moveTo>
                      <a:pt x="0" y="344"/>
                    </a:moveTo>
                    <a:lnTo>
                      <a:pt x="89" y="344"/>
                    </a:lnTo>
                    <a:lnTo>
                      <a:pt x="110" y="324"/>
                    </a:lnTo>
                    <a:lnTo>
                      <a:pt x="146" y="324"/>
                    </a:lnTo>
                    <a:lnTo>
                      <a:pt x="207" y="259"/>
                    </a:lnTo>
                    <a:lnTo>
                      <a:pt x="231" y="259"/>
                    </a:lnTo>
                    <a:lnTo>
                      <a:pt x="231" y="0"/>
                    </a:lnTo>
                    <a:lnTo>
                      <a:pt x="53" y="0"/>
                    </a:lnTo>
                    <a:lnTo>
                      <a:pt x="53" y="275"/>
                    </a:lnTo>
                    <a:lnTo>
                      <a:pt x="0" y="34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8">
                <a:extLst>
                  <a:ext uri="{FF2B5EF4-FFF2-40B4-BE49-F238E27FC236}">
                    <a16:creationId xmlns:a16="http://schemas.microsoft.com/office/drawing/2014/main" id="{F395A2A0-E005-124E-9CE2-DB4B7A461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702" y="2080260"/>
                <a:ext cx="644708" cy="913373"/>
              </a:xfrm>
              <a:custGeom>
                <a:avLst/>
                <a:gdLst>
                  <a:gd name="T0" fmla="*/ 227 w 263"/>
                  <a:gd name="T1" fmla="*/ 360 h 360"/>
                  <a:gd name="T2" fmla="*/ 215 w 263"/>
                  <a:gd name="T3" fmla="*/ 340 h 360"/>
                  <a:gd name="T4" fmla="*/ 231 w 263"/>
                  <a:gd name="T5" fmla="*/ 295 h 360"/>
                  <a:gd name="T6" fmla="*/ 231 w 263"/>
                  <a:gd name="T7" fmla="*/ 275 h 360"/>
                  <a:gd name="T8" fmla="*/ 263 w 263"/>
                  <a:gd name="T9" fmla="*/ 275 h 360"/>
                  <a:gd name="T10" fmla="*/ 263 w 263"/>
                  <a:gd name="T11" fmla="*/ 182 h 360"/>
                  <a:gd name="T12" fmla="*/ 227 w 263"/>
                  <a:gd name="T13" fmla="*/ 146 h 360"/>
                  <a:gd name="T14" fmla="*/ 187 w 263"/>
                  <a:gd name="T15" fmla="*/ 186 h 360"/>
                  <a:gd name="T16" fmla="*/ 166 w 263"/>
                  <a:gd name="T17" fmla="*/ 186 h 360"/>
                  <a:gd name="T18" fmla="*/ 166 w 263"/>
                  <a:gd name="T19" fmla="*/ 158 h 360"/>
                  <a:gd name="T20" fmla="*/ 191 w 263"/>
                  <a:gd name="T21" fmla="*/ 129 h 360"/>
                  <a:gd name="T22" fmla="*/ 191 w 263"/>
                  <a:gd name="T23" fmla="*/ 69 h 360"/>
                  <a:gd name="T24" fmla="*/ 122 w 263"/>
                  <a:gd name="T25" fmla="*/ 0 h 360"/>
                  <a:gd name="T26" fmla="*/ 93 w 263"/>
                  <a:gd name="T27" fmla="*/ 0 h 360"/>
                  <a:gd name="T28" fmla="*/ 93 w 263"/>
                  <a:gd name="T29" fmla="*/ 36 h 360"/>
                  <a:gd name="T30" fmla="*/ 77 w 263"/>
                  <a:gd name="T31" fmla="*/ 52 h 360"/>
                  <a:gd name="T32" fmla="*/ 77 w 263"/>
                  <a:gd name="T33" fmla="*/ 77 h 360"/>
                  <a:gd name="T34" fmla="*/ 61 w 263"/>
                  <a:gd name="T35" fmla="*/ 93 h 360"/>
                  <a:gd name="T36" fmla="*/ 61 w 263"/>
                  <a:gd name="T37" fmla="*/ 69 h 360"/>
                  <a:gd name="T38" fmla="*/ 25 w 263"/>
                  <a:gd name="T39" fmla="*/ 105 h 360"/>
                  <a:gd name="T40" fmla="*/ 0 w 263"/>
                  <a:gd name="T41" fmla="*/ 194 h 360"/>
                  <a:gd name="T42" fmla="*/ 25 w 263"/>
                  <a:gd name="T43" fmla="*/ 299 h 360"/>
                  <a:gd name="T44" fmla="*/ 0 w 263"/>
                  <a:gd name="T45" fmla="*/ 348 h 360"/>
                  <a:gd name="T46" fmla="*/ 142 w 263"/>
                  <a:gd name="T47" fmla="*/ 348 h 360"/>
                  <a:gd name="T48" fmla="*/ 142 w 263"/>
                  <a:gd name="T49" fmla="*/ 360 h 360"/>
                  <a:gd name="T50" fmla="*/ 227 w 263"/>
                  <a:gd name="T51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360">
                    <a:moveTo>
                      <a:pt x="227" y="360"/>
                    </a:moveTo>
                    <a:lnTo>
                      <a:pt x="215" y="340"/>
                    </a:lnTo>
                    <a:lnTo>
                      <a:pt x="231" y="295"/>
                    </a:lnTo>
                    <a:lnTo>
                      <a:pt x="231" y="275"/>
                    </a:lnTo>
                    <a:lnTo>
                      <a:pt x="263" y="275"/>
                    </a:lnTo>
                    <a:lnTo>
                      <a:pt x="263" y="182"/>
                    </a:lnTo>
                    <a:lnTo>
                      <a:pt x="227" y="146"/>
                    </a:lnTo>
                    <a:lnTo>
                      <a:pt x="187" y="186"/>
                    </a:lnTo>
                    <a:lnTo>
                      <a:pt x="166" y="186"/>
                    </a:lnTo>
                    <a:lnTo>
                      <a:pt x="166" y="158"/>
                    </a:lnTo>
                    <a:lnTo>
                      <a:pt x="191" y="129"/>
                    </a:lnTo>
                    <a:lnTo>
                      <a:pt x="191" y="69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93" y="36"/>
                    </a:lnTo>
                    <a:lnTo>
                      <a:pt x="77" y="52"/>
                    </a:lnTo>
                    <a:lnTo>
                      <a:pt x="77" y="77"/>
                    </a:lnTo>
                    <a:lnTo>
                      <a:pt x="61" y="93"/>
                    </a:lnTo>
                    <a:lnTo>
                      <a:pt x="61" y="69"/>
                    </a:lnTo>
                    <a:lnTo>
                      <a:pt x="25" y="105"/>
                    </a:lnTo>
                    <a:lnTo>
                      <a:pt x="0" y="194"/>
                    </a:lnTo>
                    <a:lnTo>
                      <a:pt x="25" y="299"/>
                    </a:lnTo>
                    <a:lnTo>
                      <a:pt x="0" y="348"/>
                    </a:lnTo>
                    <a:lnTo>
                      <a:pt x="142" y="348"/>
                    </a:lnTo>
                    <a:lnTo>
                      <a:pt x="142" y="360"/>
                    </a:lnTo>
                    <a:lnTo>
                      <a:pt x="227" y="36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9">
                <a:extLst>
                  <a:ext uri="{FF2B5EF4-FFF2-40B4-BE49-F238E27FC236}">
                    <a16:creationId xmlns:a16="http://schemas.microsoft.com/office/drawing/2014/main" id="{EC8A2919-D339-F146-B13A-E2FCFD1D1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799" y="1638796"/>
                <a:ext cx="1071245" cy="593693"/>
              </a:xfrm>
              <a:custGeom>
                <a:avLst/>
                <a:gdLst>
                  <a:gd name="T0" fmla="*/ 0 w 437"/>
                  <a:gd name="T1" fmla="*/ 68 h 234"/>
                  <a:gd name="T2" fmla="*/ 138 w 437"/>
                  <a:gd name="T3" fmla="*/ 0 h 234"/>
                  <a:gd name="T4" fmla="*/ 182 w 437"/>
                  <a:gd name="T5" fmla="*/ 0 h 234"/>
                  <a:gd name="T6" fmla="*/ 182 w 437"/>
                  <a:gd name="T7" fmla="*/ 20 h 234"/>
                  <a:gd name="T8" fmla="*/ 154 w 437"/>
                  <a:gd name="T9" fmla="*/ 20 h 234"/>
                  <a:gd name="T10" fmla="*/ 122 w 437"/>
                  <a:gd name="T11" fmla="*/ 52 h 234"/>
                  <a:gd name="T12" fmla="*/ 182 w 437"/>
                  <a:gd name="T13" fmla="*/ 52 h 234"/>
                  <a:gd name="T14" fmla="*/ 219 w 437"/>
                  <a:gd name="T15" fmla="*/ 89 h 234"/>
                  <a:gd name="T16" fmla="*/ 288 w 437"/>
                  <a:gd name="T17" fmla="*/ 64 h 234"/>
                  <a:gd name="T18" fmla="*/ 348 w 437"/>
                  <a:gd name="T19" fmla="*/ 64 h 234"/>
                  <a:gd name="T20" fmla="*/ 320 w 437"/>
                  <a:gd name="T21" fmla="*/ 93 h 234"/>
                  <a:gd name="T22" fmla="*/ 385 w 437"/>
                  <a:gd name="T23" fmla="*/ 93 h 234"/>
                  <a:gd name="T24" fmla="*/ 405 w 437"/>
                  <a:gd name="T25" fmla="*/ 113 h 234"/>
                  <a:gd name="T26" fmla="*/ 437 w 437"/>
                  <a:gd name="T27" fmla="*/ 113 h 234"/>
                  <a:gd name="T28" fmla="*/ 437 w 437"/>
                  <a:gd name="T29" fmla="*/ 137 h 234"/>
                  <a:gd name="T30" fmla="*/ 365 w 437"/>
                  <a:gd name="T31" fmla="*/ 137 h 234"/>
                  <a:gd name="T32" fmla="*/ 377 w 437"/>
                  <a:gd name="T33" fmla="*/ 145 h 234"/>
                  <a:gd name="T34" fmla="*/ 352 w 437"/>
                  <a:gd name="T35" fmla="*/ 145 h 234"/>
                  <a:gd name="T36" fmla="*/ 336 w 437"/>
                  <a:gd name="T37" fmla="*/ 129 h 234"/>
                  <a:gd name="T38" fmla="*/ 300 w 437"/>
                  <a:gd name="T39" fmla="*/ 129 h 234"/>
                  <a:gd name="T40" fmla="*/ 284 w 437"/>
                  <a:gd name="T41" fmla="*/ 145 h 234"/>
                  <a:gd name="T42" fmla="*/ 223 w 437"/>
                  <a:gd name="T43" fmla="*/ 145 h 234"/>
                  <a:gd name="T44" fmla="*/ 158 w 437"/>
                  <a:gd name="T45" fmla="*/ 234 h 234"/>
                  <a:gd name="T46" fmla="*/ 158 w 437"/>
                  <a:gd name="T47" fmla="*/ 129 h 234"/>
                  <a:gd name="T48" fmla="*/ 0 w 437"/>
                  <a:gd name="T49" fmla="*/ 6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7" h="234">
                    <a:moveTo>
                      <a:pt x="0" y="68"/>
                    </a:moveTo>
                    <a:lnTo>
                      <a:pt x="138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54" y="20"/>
                    </a:lnTo>
                    <a:lnTo>
                      <a:pt x="122" y="52"/>
                    </a:lnTo>
                    <a:lnTo>
                      <a:pt x="182" y="52"/>
                    </a:lnTo>
                    <a:lnTo>
                      <a:pt x="219" y="89"/>
                    </a:lnTo>
                    <a:lnTo>
                      <a:pt x="288" y="64"/>
                    </a:lnTo>
                    <a:lnTo>
                      <a:pt x="348" y="64"/>
                    </a:lnTo>
                    <a:lnTo>
                      <a:pt x="320" y="93"/>
                    </a:lnTo>
                    <a:lnTo>
                      <a:pt x="385" y="93"/>
                    </a:lnTo>
                    <a:lnTo>
                      <a:pt x="405" y="113"/>
                    </a:lnTo>
                    <a:lnTo>
                      <a:pt x="437" y="113"/>
                    </a:lnTo>
                    <a:lnTo>
                      <a:pt x="437" y="137"/>
                    </a:lnTo>
                    <a:lnTo>
                      <a:pt x="365" y="137"/>
                    </a:lnTo>
                    <a:lnTo>
                      <a:pt x="377" y="145"/>
                    </a:lnTo>
                    <a:lnTo>
                      <a:pt x="352" y="145"/>
                    </a:lnTo>
                    <a:lnTo>
                      <a:pt x="336" y="129"/>
                    </a:lnTo>
                    <a:lnTo>
                      <a:pt x="300" y="129"/>
                    </a:lnTo>
                    <a:lnTo>
                      <a:pt x="284" y="145"/>
                    </a:lnTo>
                    <a:lnTo>
                      <a:pt x="223" y="145"/>
                    </a:lnTo>
                    <a:lnTo>
                      <a:pt x="158" y="234"/>
                    </a:lnTo>
                    <a:lnTo>
                      <a:pt x="158" y="129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0">
                <a:extLst>
                  <a:ext uri="{FF2B5EF4-FFF2-40B4-BE49-F238E27FC236}">
                    <a16:creationId xmlns:a16="http://schemas.microsoft.com/office/drawing/2014/main" id="{EAEF4AAE-C685-E946-B9BF-F3C20B31B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1473" y="1248075"/>
                <a:ext cx="1169299" cy="1324391"/>
              </a:xfrm>
              <a:custGeom>
                <a:avLst/>
                <a:gdLst>
                  <a:gd name="T0" fmla="*/ 477 w 477"/>
                  <a:gd name="T1" fmla="*/ 101 h 522"/>
                  <a:gd name="T2" fmla="*/ 364 w 477"/>
                  <a:gd name="T3" fmla="*/ 101 h 522"/>
                  <a:gd name="T4" fmla="*/ 307 w 477"/>
                  <a:gd name="T5" fmla="*/ 48 h 522"/>
                  <a:gd name="T6" fmla="*/ 113 w 477"/>
                  <a:gd name="T7" fmla="*/ 48 h 522"/>
                  <a:gd name="T8" fmla="*/ 113 w 477"/>
                  <a:gd name="T9" fmla="*/ 0 h 522"/>
                  <a:gd name="T10" fmla="*/ 89 w 477"/>
                  <a:gd name="T11" fmla="*/ 0 h 522"/>
                  <a:gd name="T12" fmla="*/ 89 w 477"/>
                  <a:gd name="T13" fmla="*/ 32 h 522"/>
                  <a:gd name="T14" fmla="*/ 0 w 477"/>
                  <a:gd name="T15" fmla="*/ 32 h 522"/>
                  <a:gd name="T16" fmla="*/ 0 w 477"/>
                  <a:gd name="T17" fmla="*/ 170 h 522"/>
                  <a:gd name="T18" fmla="*/ 48 w 477"/>
                  <a:gd name="T19" fmla="*/ 218 h 522"/>
                  <a:gd name="T20" fmla="*/ 48 w 477"/>
                  <a:gd name="T21" fmla="*/ 312 h 522"/>
                  <a:gd name="T22" fmla="*/ 28 w 477"/>
                  <a:gd name="T23" fmla="*/ 328 h 522"/>
                  <a:gd name="T24" fmla="*/ 52 w 477"/>
                  <a:gd name="T25" fmla="*/ 352 h 522"/>
                  <a:gd name="T26" fmla="*/ 52 w 477"/>
                  <a:gd name="T27" fmla="*/ 522 h 522"/>
                  <a:gd name="T28" fmla="*/ 461 w 477"/>
                  <a:gd name="T29" fmla="*/ 522 h 522"/>
                  <a:gd name="T30" fmla="*/ 433 w 477"/>
                  <a:gd name="T31" fmla="*/ 461 h 522"/>
                  <a:gd name="T32" fmla="*/ 335 w 477"/>
                  <a:gd name="T33" fmla="*/ 405 h 522"/>
                  <a:gd name="T34" fmla="*/ 335 w 477"/>
                  <a:gd name="T35" fmla="*/ 243 h 522"/>
                  <a:gd name="T36" fmla="*/ 477 w 477"/>
                  <a:gd name="T37" fmla="*/ 101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7" h="522">
                    <a:moveTo>
                      <a:pt x="477" y="101"/>
                    </a:moveTo>
                    <a:lnTo>
                      <a:pt x="364" y="101"/>
                    </a:lnTo>
                    <a:lnTo>
                      <a:pt x="307" y="48"/>
                    </a:lnTo>
                    <a:lnTo>
                      <a:pt x="113" y="48"/>
                    </a:lnTo>
                    <a:lnTo>
                      <a:pt x="113" y="0"/>
                    </a:lnTo>
                    <a:lnTo>
                      <a:pt x="89" y="0"/>
                    </a:lnTo>
                    <a:lnTo>
                      <a:pt x="89" y="32"/>
                    </a:lnTo>
                    <a:lnTo>
                      <a:pt x="0" y="32"/>
                    </a:lnTo>
                    <a:lnTo>
                      <a:pt x="0" y="170"/>
                    </a:lnTo>
                    <a:lnTo>
                      <a:pt x="48" y="218"/>
                    </a:lnTo>
                    <a:lnTo>
                      <a:pt x="48" y="312"/>
                    </a:lnTo>
                    <a:lnTo>
                      <a:pt x="28" y="328"/>
                    </a:lnTo>
                    <a:lnTo>
                      <a:pt x="52" y="352"/>
                    </a:lnTo>
                    <a:lnTo>
                      <a:pt x="52" y="522"/>
                    </a:lnTo>
                    <a:lnTo>
                      <a:pt x="461" y="522"/>
                    </a:lnTo>
                    <a:lnTo>
                      <a:pt x="433" y="461"/>
                    </a:lnTo>
                    <a:lnTo>
                      <a:pt x="335" y="405"/>
                    </a:lnTo>
                    <a:lnTo>
                      <a:pt x="335" y="243"/>
                    </a:lnTo>
                    <a:lnTo>
                      <a:pt x="477" y="1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1">
                <a:extLst>
                  <a:ext uri="{FF2B5EF4-FFF2-40B4-BE49-F238E27FC236}">
                    <a16:creationId xmlns:a16="http://schemas.microsoft.com/office/drawing/2014/main" id="{21AC54C8-92C8-F843-94C4-A807656DE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944" y="2572466"/>
                <a:ext cx="1100661" cy="657121"/>
              </a:xfrm>
              <a:custGeom>
                <a:avLst/>
                <a:gdLst>
                  <a:gd name="T0" fmla="*/ 0 w 449"/>
                  <a:gd name="T1" fmla="*/ 0 h 259"/>
                  <a:gd name="T2" fmla="*/ 0 w 449"/>
                  <a:gd name="T3" fmla="*/ 77 h 259"/>
                  <a:gd name="T4" fmla="*/ 16 w 449"/>
                  <a:gd name="T5" fmla="*/ 77 h 259"/>
                  <a:gd name="T6" fmla="*/ 65 w 449"/>
                  <a:gd name="T7" fmla="*/ 126 h 259"/>
                  <a:gd name="T8" fmla="*/ 65 w 449"/>
                  <a:gd name="T9" fmla="*/ 170 h 259"/>
                  <a:gd name="T10" fmla="*/ 81 w 449"/>
                  <a:gd name="T11" fmla="*/ 186 h 259"/>
                  <a:gd name="T12" fmla="*/ 81 w 449"/>
                  <a:gd name="T13" fmla="*/ 259 h 259"/>
                  <a:gd name="T14" fmla="*/ 373 w 449"/>
                  <a:gd name="T15" fmla="*/ 259 h 259"/>
                  <a:gd name="T16" fmla="*/ 413 w 449"/>
                  <a:gd name="T17" fmla="*/ 219 h 259"/>
                  <a:gd name="T18" fmla="*/ 389 w 449"/>
                  <a:gd name="T19" fmla="*/ 194 h 259"/>
                  <a:gd name="T20" fmla="*/ 449 w 449"/>
                  <a:gd name="T21" fmla="*/ 134 h 259"/>
                  <a:gd name="T22" fmla="*/ 449 w 449"/>
                  <a:gd name="T23" fmla="*/ 113 h 259"/>
                  <a:gd name="T24" fmla="*/ 413 w 449"/>
                  <a:gd name="T25" fmla="*/ 77 h 259"/>
                  <a:gd name="T26" fmla="*/ 413 w 449"/>
                  <a:gd name="T27" fmla="*/ 0 h 259"/>
                  <a:gd name="T28" fmla="*/ 0 w 449"/>
                  <a:gd name="T2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9" h="259">
                    <a:moveTo>
                      <a:pt x="0" y="0"/>
                    </a:moveTo>
                    <a:lnTo>
                      <a:pt x="0" y="77"/>
                    </a:lnTo>
                    <a:lnTo>
                      <a:pt x="16" y="77"/>
                    </a:lnTo>
                    <a:lnTo>
                      <a:pt x="65" y="126"/>
                    </a:lnTo>
                    <a:lnTo>
                      <a:pt x="65" y="170"/>
                    </a:lnTo>
                    <a:lnTo>
                      <a:pt x="81" y="186"/>
                    </a:lnTo>
                    <a:lnTo>
                      <a:pt x="81" y="259"/>
                    </a:lnTo>
                    <a:lnTo>
                      <a:pt x="373" y="259"/>
                    </a:lnTo>
                    <a:lnTo>
                      <a:pt x="413" y="219"/>
                    </a:lnTo>
                    <a:lnTo>
                      <a:pt x="389" y="194"/>
                    </a:lnTo>
                    <a:lnTo>
                      <a:pt x="449" y="134"/>
                    </a:lnTo>
                    <a:lnTo>
                      <a:pt x="449" y="113"/>
                    </a:lnTo>
                    <a:lnTo>
                      <a:pt x="413" y="77"/>
                    </a:lnTo>
                    <a:lnTo>
                      <a:pt x="41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32">
                <a:extLst>
                  <a:ext uri="{FF2B5EF4-FFF2-40B4-BE49-F238E27FC236}">
                    <a16:creationId xmlns:a16="http://schemas.microsoft.com/office/drawing/2014/main" id="{F18CCDCD-977E-0E4E-8588-6E24CCED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504" y="3229588"/>
                <a:ext cx="1191361" cy="1037693"/>
              </a:xfrm>
              <a:custGeom>
                <a:avLst/>
                <a:gdLst>
                  <a:gd name="T0" fmla="*/ 37 w 486"/>
                  <a:gd name="T1" fmla="*/ 37 h 409"/>
                  <a:gd name="T2" fmla="*/ 73 w 486"/>
                  <a:gd name="T3" fmla="*/ 77 h 409"/>
                  <a:gd name="T4" fmla="*/ 57 w 486"/>
                  <a:gd name="T5" fmla="*/ 93 h 409"/>
                  <a:gd name="T6" fmla="*/ 101 w 486"/>
                  <a:gd name="T7" fmla="*/ 134 h 409"/>
                  <a:gd name="T8" fmla="*/ 101 w 486"/>
                  <a:gd name="T9" fmla="*/ 377 h 409"/>
                  <a:gd name="T10" fmla="*/ 421 w 486"/>
                  <a:gd name="T11" fmla="*/ 377 h 409"/>
                  <a:gd name="T12" fmla="*/ 389 w 486"/>
                  <a:gd name="T13" fmla="*/ 409 h 409"/>
                  <a:gd name="T14" fmla="*/ 461 w 486"/>
                  <a:gd name="T15" fmla="*/ 409 h 409"/>
                  <a:gd name="T16" fmla="*/ 461 w 486"/>
                  <a:gd name="T17" fmla="*/ 409 h 409"/>
                  <a:gd name="T18" fmla="*/ 486 w 486"/>
                  <a:gd name="T19" fmla="*/ 365 h 409"/>
                  <a:gd name="T20" fmla="*/ 486 w 486"/>
                  <a:gd name="T21" fmla="*/ 308 h 409"/>
                  <a:gd name="T22" fmla="*/ 385 w 486"/>
                  <a:gd name="T23" fmla="*/ 215 h 409"/>
                  <a:gd name="T24" fmla="*/ 413 w 486"/>
                  <a:gd name="T25" fmla="*/ 186 h 409"/>
                  <a:gd name="T26" fmla="*/ 413 w 486"/>
                  <a:gd name="T27" fmla="*/ 146 h 409"/>
                  <a:gd name="T28" fmla="*/ 389 w 486"/>
                  <a:gd name="T29" fmla="*/ 146 h 409"/>
                  <a:gd name="T30" fmla="*/ 368 w 486"/>
                  <a:gd name="T31" fmla="*/ 166 h 409"/>
                  <a:gd name="T32" fmla="*/ 368 w 486"/>
                  <a:gd name="T33" fmla="*/ 138 h 409"/>
                  <a:gd name="T34" fmla="*/ 316 w 486"/>
                  <a:gd name="T35" fmla="*/ 85 h 409"/>
                  <a:gd name="T36" fmla="*/ 316 w 486"/>
                  <a:gd name="T37" fmla="*/ 20 h 409"/>
                  <a:gd name="T38" fmla="*/ 292 w 486"/>
                  <a:gd name="T39" fmla="*/ 0 h 409"/>
                  <a:gd name="T40" fmla="*/ 0 w 486"/>
                  <a:gd name="T41" fmla="*/ 0 h 409"/>
                  <a:gd name="T42" fmla="*/ 37 w 486"/>
                  <a:gd name="T43" fmla="*/ 37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6" h="409">
                    <a:moveTo>
                      <a:pt x="37" y="37"/>
                    </a:moveTo>
                    <a:lnTo>
                      <a:pt x="73" y="77"/>
                    </a:lnTo>
                    <a:lnTo>
                      <a:pt x="57" y="93"/>
                    </a:lnTo>
                    <a:lnTo>
                      <a:pt x="101" y="134"/>
                    </a:lnTo>
                    <a:lnTo>
                      <a:pt x="101" y="377"/>
                    </a:lnTo>
                    <a:lnTo>
                      <a:pt x="421" y="377"/>
                    </a:lnTo>
                    <a:lnTo>
                      <a:pt x="389" y="409"/>
                    </a:lnTo>
                    <a:lnTo>
                      <a:pt x="461" y="409"/>
                    </a:lnTo>
                    <a:lnTo>
                      <a:pt x="461" y="409"/>
                    </a:lnTo>
                    <a:lnTo>
                      <a:pt x="486" y="365"/>
                    </a:lnTo>
                    <a:lnTo>
                      <a:pt x="486" y="308"/>
                    </a:lnTo>
                    <a:lnTo>
                      <a:pt x="385" y="215"/>
                    </a:lnTo>
                    <a:lnTo>
                      <a:pt x="413" y="186"/>
                    </a:lnTo>
                    <a:lnTo>
                      <a:pt x="413" y="146"/>
                    </a:lnTo>
                    <a:lnTo>
                      <a:pt x="389" y="146"/>
                    </a:lnTo>
                    <a:lnTo>
                      <a:pt x="368" y="166"/>
                    </a:lnTo>
                    <a:lnTo>
                      <a:pt x="368" y="138"/>
                    </a:lnTo>
                    <a:lnTo>
                      <a:pt x="316" y="85"/>
                    </a:lnTo>
                    <a:lnTo>
                      <a:pt x="316" y="20"/>
                    </a:lnTo>
                    <a:lnTo>
                      <a:pt x="292" y="0"/>
                    </a:lnTo>
                    <a:lnTo>
                      <a:pt x="0" y="0"/>
                    </a:lnTo>
                    <a:lnTo>
                      <a:pt x="37" y="3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33">
                <a:extLst>
                  <a:ext uri="{FF2B5EF4-FFF2-40B4-BE49-F238E27FC236}">
                    <a16:creationId xmlns:a16="http://schemas.microsoft.com/office/drawing/2014/main" id="{43FD5BAE-95B4-0F4E-8561-91048EA06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943" y="4411899"/>
                <a:ext cx="862879" cy="657121"/>
              </a:xfrm>
              <a:custGeom>
                <a:avLst/>
                <a:gdLst>
                  <a:gd name="T0" fmla="*/ 352 w 352"/>
                  <a:gd name="T1" fmla="*/ 69 h 259"/>
                  <a:gd name="T2" fmla="*/ 328 w 352"/>
                  <a:gd name="T3" fmla="*/ 93 h 259"/>
                  <a:gd name="T4" fmla="*/ 328 w 352"/>
                  <a:gd name="T5" fmla="*/ 138 h 259"/>
                  <a:gd name="T6" fmla="*/ 239 w 352"/>
                  <a:gd name="T7" fmla="*/ 227 h 259"/>
                  <a:gd name="T8" fmla="*/ 239 w 352"/>
                  <a:gd name="T9" fmla="*/ 259 h 259"/>
                  <a:gd name="T10" fmla="*/ 211 w 352"/>
                  <a:gd name="T11" fmla="*/ 259 h 259"/>
                  <a:gd name="T12" fmla="*/ 211 w 352"/>
                  <a:gd name="T13" fmla="*/ 231 h 259"/>
                  <a:gd name="T14" fmla="*/ 53 w 352"/>
                  <a:gd name="T15" fmla="*/ 73 h 259"/>
                  <a:gd name="T16" fmla="*/ 0 w 352"/>
                  <a:gd name="T17" fmla="*/ 73 h 259"/>
                  <a:gd name="T18" fmla="*/ 0 w 352"/>
                  <a:gd name="T19" fmla="*/ 28 h 259"/>
                  <a:gd name="T20" fmla="*/ 16 w 352"/>
                  <a:gd name="T21" fmla="*/ 28 h 259"/>
                  <a:gd name="T22" fmla="*/ 53 w 352"/>
                  <a:gd name="T23" fmla="*/ 0 h 259"/>
                  <a:gd name="T24" fmla="*/ 170 w 352"/>
                  <a:gd name="T25" fmla="*/ 0 h 259"/>
                  <a:gd name="T26" fmla="*/ 198 w 352"/>
                  <a:gd name="T27" fmla="*/ 28 h 259"/>
                  <a:gd name="T28" fmla="*/ 304 w 352"/>
                  <a:gd name="T29" fmla="*/ 28 h 259"/>
                  <a:gd name="T30" fmla="*/ 352 w 352"/>
                  <a:gd name="T31" fmla="*/ 6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259">
                    <a:moveTo>
                      <a:pt x="352" y="69"/>
                    </a:moveTo>
                    <a:lnTo>
                      <a:pt x="328" y="93"/>
                    </a:lnTo>
                    <a:lnTo>
                      <a:pt x="328" y="138"/>
                    </a:lnTo>
                    <a:lnTo>
                      <a:pt x="239" y="227"/>
                    </a:lnTo>
                    <a:lnTo>
                      <a:pt x="239" y="259"/>
                    </a:lnTo>
                    <a:lnTo>
                      <a:pt x="211" y="259"/>
                    </a:lnTo>
                    <a:lnTo>
                      <a:pt x="211" y="231"/>
                    </a:lnTo>
                    <a:lnTo>
                      <a:pt x="53" y="73"/>
                    </a:lnTo>
                    <a:lnTo>
                      <a:pt x="0" y="73"/>
                    </a:lnTo>
                    <a:lnTo>
                      <a:pt x="0" y="28"/>
                    </a:lnTo>
                    <a:lnTo>
                      <a:pt x="16" y="28"/>
                    </a:lnTo>
                    <a:lnTo>
                      <a:pt x="53" y="0"/>
                    </a:lnTo>
                    <a:lnTo>
                      <a:pt x="170" y="0"/>
                    </a:lnTo>
                    <a:lnTo>
                      <a:pt x="198" y="28"/>
                    </a:lnTo>
                    <a:lnTo>
                      <a:pt x="304" y="28"/>
                    </a:lnTo>
                    <a:lnTo>
                      <a:pt x="352" y="6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34">
                <a:extLst>
                  <a:ext uri="{FF2B5EF4-FFF2-40B4-BE49-F238E27FC236}">
                    <a16:creationId xmlns:a16="http://schemas.microsoft.com/office/drawing/2014/main" id="{DB983CF1-788F-114E-B4A2-26891C2EF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329" y="4482939"/>
                <a:ext cx="625097" cy="1121419"/>
              </a:xfrm>
              <a:custGeom>
                <a:avLst/>
                <a:gdLst>
                  <a:gd name="T0" fmla="*/ 255 w 255"/>
                  <a:gd name="T1" fmla="*/ 429 h 442"/>
                  <a:gd name="T2" fmla="*/ 202 w 255"/>
                  <a:gd name="T3" fmla="*/ 429 h 442"/>
                  <a:gd name="T4" fmla="*/ 178 w 255"/>
                  <a:gd name="T5" fmla="*/ 442 h 442"/>
                  <a:gd name="T6" fmla="*/ 166 w 255"/>
                  <a:gd name="T7" fmla="*/ 429 h 442"/>
                  <a:gd name="T8" fmla="*/ 174 w 255"/>
                  <a:gd name="T9" fmla="*/ 377 h 442"/>
                  <a:gd name="T10" fmla="*/ 0 w 255"/>
                  <a:gd name="T11" fmla="*/ 377 h 442"/>
                  <a:gd name="T12" fmla="*/ 0 w 255"/>
                  <a:gd name="T13" fmla="*/ 296 h 442"/>
                  <a:gd name="T14" fmla="*/ 44 w 255"/>
                  <a:gd name="T15" fmla="*/ 251 h 442"/>
                  <a:gd name="T16" fmla="*/ 44 w 255"/>
                  <a:gd name="T17" fmla="*/ 69 h 442"/>
                  <a:gd name="T18" fmla="*/ 117 w 255"/>
                  <a:gd name="T19" fmla="*/ 0 h 442"/>
                  <a:gd name="T20" fmla="*/ 255 w 255"/>
                  <a:gd name="T21" fmla="*/ 0 h 442"/>
                  <a:gd name="T22" fmla="*/ 255 w 255"/>
                  <a:gd name="T23" fmla="*/ 42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442">
                    <a:moveTo>
                      <a:pt x="255" y="429"/>
                    </a:moveTo>
                    <a:lnTo>
                      <a:pt x="202" y="429"/>
                    </a:lnTo>
                    <a:lnTo>
                      <a:pt x="178" y="442"/>
                    </a:lnTo>
                    <a:lnTo>
                      <a:pt x="166" y="429"/>
                    </a:lnTo>
                    <a:lnTo>
                      <a:pt x="174" y="377"/>
                    </a:lnTo>
                    <a:lnTo>
                      <a:pt x="0" y="377"/>
                    </a:lnTo>
                    <a:lnTo>
                      <a:pt x="0" y="296"/>
                    </a:lnTo>
                    <a:lnTo>
                      <a:pt x="44" y="251"/>
                    </a:lnTo>
                    <a:lnTo>
                      <a:pt x="44" y="69"/>
                    </a:lnTo>
                    <a:lnTo>
                      <a:pt x="117" y="0"/>
                    </a:lnTo>
                    <a:lnTo>
                      <a:pt x="255" y="0"/>
                    </a:lnTo>
                    <a:lnTo>
                      <a:pt x="255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35">
                <a:extLst>
                  <a:ext uri="{FF2B5EF4-FFF2-40B4-BE49-F238E27FC236}">
                    <a16:creationId xmlns:a16="http://schemas.microsoft.com/office/drawing/2014/main" id="{EFD8D4AD-2CAB-A048-AB08-7FF031979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792" y="4977682"/>
                <a:ext cx="980544" cy="923522"/>
              </a:xfrm>
              <a:custGeom>
                <a:avLst/>
                <a:gdLst>
                  <a:gd name="T0" fmla="*/ 340 w 400"/>
                  <a:gd name="T1" fmla="*/ 234 h 364"/>
                  <a:gd name="T2" fmla="*/ 368 w 400"/>
                  <a:gd name="T3" fmla="*/ 259 h 364"/>
                  <a:gd name="T4" fmla="*/ 396 w 400"/>
                  <a:gd name="T5" fmla="*/ 259 h 364"/>
                  <a:gd name="T6" fmla="*/ 396 w 400"/>
                  <a:gd name="T7" fmla="*/ 275 h 364"/>
                  <a:gd name="T8" fmla="*/ 364 w 400"/>
                  <a:gd name="T9" fmla="*/ 307 h 364"/>
                  <a:gd name="T10" fmla="*/ 400 w 400"/>
                  <a:gd name="T11" fmla="*/ 340 h 364"/>
                  <a:gd name="T12" fmla="*/ 400 w 400"/>
                  <a:gd name="T13" fmla="*/ 364 h 364"/>
                  <a:gd name="T14" fmla="*/ 360 w 400"/>
                  <a:gd name="T15" fmla="*/ 364 h 364"/>
                  <a:gd name="T16" fmla="*/ 315 w 400"/>
                  <a:gd name="T17" fmla="*/ 319 h 364"/>
                  <a:gd name="T18" fmla="*/ 315 w 400"/>
                  <a:gd name="T19" fmla="*/ 356 h 364"/>
                  <a:gd name="T20" fmla="*/ 239 w 400"/>
                  <a:gd name="T21" fmla="*/ 356 h 364"/>
                  <a:gd name="T22" fmla="*/ 182 w 400"/>
                  <a:gd name="T23" fmla="*/ 299 h 364"/>
                  <a:gd name="T24" fmla="*/ 4 w 400"/>
                  <a:gd name="T25" fmla="*/ 299 h 364"/>
                  <a:gd name="T26" fmla="*/ 52 w 400"/>
                  <a:gd name="T27" fmla="*/ 251 h 364"/>
                  <a:gd name="T28" fmla="*/ 52 w 400"/>
                  <a:gd name="T29" fmla="*/ 141 h 364"/>
                  <a:gd name="T30" fmla="*/ 0 w 400"/>
                  <a:gd name="T31" fmla="*/ 93 h 364"/>
                  <a:gd name="T32" fmla="*/ 0 w 400"/>
                  <a:gd name="T33" fmla="*/ 0 h 364"/>
                  <a:gd name="T34" fmla="*/ 218 w 400"/>
                  <a:gd name="T35" fmla="*/ 0 h 364"/>
                  <a:gd name="T36" fmla="*/ 218 w 400"/>
                  <a:gd name="T37" fmla="*/ 56 h 364"/>
                  <a:gd name="T38" fmla="*/ 174 w 400"/>
                  <a:gd name="T39" fmla="*/ 101 h 364"/>
                  <a:gd name="T40" fmla="*/ 174 w 400"/>
                  <a:gd name="T41" fmla="*/ 182 h 364"/>
                  <a:gd name="T42" fmla="*/ 348 w 400"/>
                  <a:gd name="T43" fmla="*/ 182 h 364"/>
                  <a:gd name="T44" fmla="*/ 340 w 400"/>
                  <a:gd name="T45" fmla="*/ 23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64">
                    <a:moveTo>
                      <a:pt x="340" y="234"/>
                    </a:moveTo>
                    <a:lnTo>
                      <a:pt x="368" y="259"/>
                    </a:lnTo>
                    <a:lnTo>
                      <a:pt x="396" y="259"/>
                    </a:lnTo>
                    <a:lnTo>
                      <a:pt x="396" y="275"/>
                    </a:lnTo>
                    <a:lnTo>
                      <a:pt x="364" y="307"/>
                    </a:lnTo>
                    <a:lnTo>
                      <a:pt x="400" y="340"/>
                    </a:lnTo>
                    <a:lnTo>
                      <a:pt x="400" y="364"/>
                    </a:lnTo>
                    <a:lnTo>
                      <a:pt x="360" y="364"/>
                    </a:lnTo>
                    <a:lnTo>
                      <a:pt x="315" y="319"/>
                    </a:lnTo>
                    <a:lnTo>
                      <a:pt x="315" y="356"/>
                    </a:lnTo>
                    <a:lnTo>
                      <a:pt x="239" y="356"/>
                    </a:lnTo>
                    <a:lnTo>
                      <a:pt x="182" y="299"/>
                    </a:lnTo>
                    <a:lnTo>
                      <a:pt x="4" y="299"/>
                    </a:lnTo>
                    <a:lnTo>
                      <a:pt x="52" y="251"/>
                    </a:lnTo>
                    <a:lnTo>
                      <a:pt x="52" y="141"/>
                    </a:lnTo>
                    <a:lnTo>
                      <a:pt x="0" y="93"/>
                    </a:lnTo>
                    <a:lnTo>
                      <a:pt x="0" y="0"/>
                    </a:lnTo>
                    <a:lnTo>
                      <a:pt x="218" y="0"/>
                    </a:lnTo>
                    <a:lnTo>
                      <a:pt x="218" y="56"/>
                    </a:lnTo>
                    <a:lnTo>
                      <a:pt x="174" y="101"/>
                    </a:lnTo>
                    <a:lnTo>
                      <a:pt x="174" y="182"/>
                    </a:lnTo>
                    <a:lnTo>
                      <a:pt x="348" y="182"/>
                    </a:lnTo>
                    <a:lnTo>
                      <a:pt x="340" y="23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36">
                <a:extLst>
                  <a:ext uri="{FF2B5EF4-FFF2-40B4-BE49-F238E27FC236}">
                    <a16:creationId xmlns:a16="http://schemas.microsoft.com/office/drawing/2014/main" id="{83315BF1-756F-E543-8FA2-BD5B1DAFD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1329264"/>
                <a:ext cx="1260000" cy="710401"/>
              </a:xfrm>
              <a:custGeom>
                <a:avLst/>
                <a:gdLst>
                  <a:gd name="T0" fmla="*/ 466 w 514"/>
                  <a:gd name="T1" fmla="*/ 0 h 280"/>
                  <a:gd name="T2" fmla="*/ 0 w 514"/>
                  <a:gd name="T3" fmla="*/ 0 h 280"/>
                  <a:gd name="T4" fmla="*/ 0 w 514"/>
                  <a:gd name="T5" fmla="*/ 280 h 280"/>
                  <a:gd name="T6" fmla="*/ 514 w 514"/>
                  <a:gd name="T7" fmla="*/ 280 h 280"/>
                  <a:gd name="T8" fmla="*/ 514 w 514"/>
                  <a:gd name="T9" fmla="*/ 186 h 280"/>
                  <a:gd name="T10" fmla="*/ 466 w 514"/>
                  <a:gd name="T11" fmla="*/ 138 h 280"/>
                  <a:gd name="T12" fmla="*/ 466 w 514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280">
                    <a:moveTo>
                      <a:pt x="466" y="0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514" y="280"/>
                    </a:lnTo>
                    <a:lnTo>
                      <a:pt x="514" y="186"/>
                    </a:lnTo>
                    <a:lnTo>
                      <a:pt x="466" y="138"/>
                    </a:lnTo>
                    <a:lnTo>
                      <a:pt x="466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7">
                <a:extLst>
                  <a:ext uri="{FF2B5EF4-FFF2-40B4-BE49-F238E27FC236}">
                    <a16:creationId xmlns:a16="http://schemas.microsoft.com/office/drawing/2014/main" id="{B250C046-6947-244B-89D8-8F1F125B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039665"/>
                <a:ext cx="1269805" cy="728161"/>
              </a:xfrm>
              <a:custGeom>
                <a:avLst/>
                <a:gdLst>
                  <a:gd name="T0" fmla="*/ 518 w 518"/>
                  <a:gd name="T1" fmla="*/ 287 h 287"/>
                  <a:gd name="T2" fmla="*/ 518 w 518"/>
                  <a:gd name="T3" fmla="*/ 40 h 287"/>
                  <a:gd name="T4" fmla="*/ 494 w 518"/>
                  <a:gd name="T5" fmla="*/ 16 h 287"/>
                  <a:gd name="T6" fmla="*/ 514 w 518"/>
                  <a:gd name="T7" fmla="*/ 4 h 287"/>
                  <a:gd name="T8" fmla="*/ 514 w 518"/>
                  <a:gd name="T9" fmla="*/ 0 h 287"/>
                  <a:gd name="T10" fmla="*/ 0 w 518"/>
                  <a:gd name="T11" fmla="*/ 0 h 287"/>
                  <a:gd name="T12" fmla="*/ 0 w 518"/>
                  <a:gd name="T13" fmla="*/ 263 h 287"/>
                  <a:gd name="T14" fmla="*/ 433 w 518"/>
                  <a:gd name="T15" fmla="*/ 263 h 287"/>
                  <a:gd name="T16" fmla="*/ 433 w 518"/>
                  <a:gd name="T17" fmla="*/ 279 h 287"/>
                  <a:gd name="T18" fmla="*/ 461 w 518"/>
                  <a:gd name="T19" fmla="*/ 279 h 287"/>
                  <a:gd name="T20" fmla="*/ 470 w 518"/>
                  <a:gd name="T21" fmla="*/ 287 h 287"/>
                  <a:gd name="T22" fmla="*/ 518 w 518"/>
                  <a:gd name="T23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87">
                    <a:moveTo>
                      <a:pt x="518" y="287"/>
                    </a:moveTo>
                    <a:lnTo>
                      <a:pt x="518" y="40"/>
                    </a:lnTo>
                    <a:lnTo>
                      <a:pt x="494" y="16"/>
                    </a:lnTo>
                    <a:lnTo>
                      <a:pt x="514" y="4"/>
                    </a:lnTo>
                    <a:lnTo>
                      <a:pt x="51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433" y="263"/>
                    </a:lnTo>
                    <a:lnTo>
                      <a:pt x="433" y="279"/>
                    </a:lnTo>
                    <a:lnTo>
                      <a:pt x="461" y="279"/>
                    </a:lnTo>
                    <a:lnTo>
                      <a:pt x="470" y="287"/>
                    </a:lnTo>
                    <a:lnTo>
                      <a:pt x="518" y="28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8">
                <a:extLst>
                  <a:ext uri="{FF2B5EF4-FFF2-40B4-BE49-F238E27FC236}">
                    <a16:creationId xmlns:a16="http://schemas.microsoft.com/office/drawing/2014/main" id="{FD5FF63A-3AF5-124B-B1C0-437375251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139" y="2706935"/>
                <a:ext cx="1627704" cy="687567"/>
              </a:xfrm>
              <a:custGeom>
                <a:avLst/>
                <a:gdLst>
                  <a:gd name="T0" fmla="*/ 0 w 664"/>
                  <a:gd name="T1" fmla="*/ 0 h 271"/>
                  <a:gd name="T2" fmla="*/ 0 w 664"/>
                  <a:gd name="T3" fmla="*/ 182 h 271"/>
                  <a:gd name="T4" fmla="*/ 190 w 664"/>
                  <a:gd name="T5" fmla="*/ 182 h 271"/>
                  <a:gd name="T6" fmla="*/ 190 w 664"/>
                  <a:gd name="T7" fmla="*/ 271 h 271"/>
                  <a:gd name="T8" fmla="*/ 664 w 664"/>
                  <a:gd name="T9" fmla="*/ 271 h 271"/>
                  <a:gd name="T10" fmla="*/ 599 w 664"/>
                  <a:gd name="T11" fmla="*/ 206 h 271"/>
                  <a:gd name="T12" fmla="*/ 599 w 664"/>
                  <a:gd name="T13" fmla="*/ 206 h 271"/>
                  <a:gd name="T14" fmla="*/ 599 w 664"/>
                  <a:gd name="T15" fmla="*/ 133 h 271"/>
                  <a:gd name="T16" fmla="*/ 583 w 664"/>
                  <a:gd name="T17" fmla="*/ 117 h 271"/>
                  <a:gd name="T18" fmla="*/ 583 w 664"/>
                  <a:gd name="T19" fmla="*/ 73 h 271"/>
                  <a:gd name="T20" fmla="*/ 534 w 664"/>
                  <a:gd name="T21" fmla="*/ 24 h 271"/>
                  <a:gd name="T22" fmla="*/ 470 w 664"/>
                  <a:gd name="T23" fmla="*/ 24 h 271"/>
                  <a:gd name="T24" fmla="*/ 461 w 664"/>
                  <a:gd name="T25" fmla="*/ 16 h 271"/>
                  <a:gd name="T26" fmla="*/ 433 w 664"/>
                  <a:gd name="T27" fmla="*/ 16 h 271"/>
                  <a:gd name="T28" fmla="*/ 433 w 664"/>
                  <a:gd name="T29" fmla="*/ 0 h 271"/>
                  <a:gd name="T30" fmla="*/ 0 w 664"/>
                  <a:gd name="T3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4" h="271">
                    <a:moveTo>
                      <a:pt x="0" y="0"/>
                    </a:moveTo>
                    <a:lnTo>
                      <a:pt x="0" y="182"/>
                    </a:lnTo>
                    <a:lnTo>
                      <a:pt x="190" y="182"/>
                    </a:lnTo>
                    <a:lnTo>
                      <a:pt x="190" y="271"/>
                    </a:lnTo>
                    <a:lnTo>
                      <a:pt x="664" y="271"/>
                    </a:lnTo>
                    <a:lnTo>
                      <a:pt x="599" y="206"/>
                    </a:lnTo>
                    <a:lnTo>
                      <a:pt x="599" y="206"/>
                    </a:lnTo>
                    <a:lnTo>
                      <a:pt x="599" y="133"/>
                    </a:lnTo>
                    <a:lnTo>
                      <a:pt x="583" y="117"/>
                    </a:lnTo>
                    <a:lnTo>
                      <a:pt x="583" y="73"/>
                    </a:lnTo>
                    <a:lnTo>
                      <a:pt x="534" y="24"/>
                    </a:lnTo>
                    <a:lnTo>
                      <a:pt x="470" y="24"/>
                    </a:lnTo>
                    <a:lnTo>
                      <a:pt x="461" y="16"/>
                    </a:lnTo>
                    <a:lnTo>
                      <a:pt x="433" y="16"/>
                    </a:lnTo>
                    <a:lnTo>
                      <a:pt x="43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9">
                <a:extLst>
                  <a:ext uri="{FF2B5EF4-FFF2-40B4-BE49-F238E27FC236}">
                    <a16:creationId xmlns:a16="http://schemas.microsoft.com/office/drawing/2014/main" id="{1E1F2C3B-391D-F34F-994A-DF59C5607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477" y="4092218"/>
                <a:ext cx="1556614" cy="781441"/>
              </a:xfrm>
              <a:custGeom>
                <a:avLst/>
                <a:gdLst>
                  <a:gd name="T0" fmla="*/ 635 w 635"/>
                  <a:gd name="T1" fmla="*/ 308 h 308"/>
                  <a:gd name="T2" fmla="*/ 587 w 635"/>
                  <a:gd name="T3" fmla="*/ 259 h 308"/>
                  <a:gd name="T4" fmla="*/ 222 w 635"/>
                  <a:gd name="T5" fmla="*/ 259 h 308"/>
                  <a:gd name="T6" fmla="*/ 222 w 635"/>
                  <a:gd name="T7" fmla="*/ 45 h 308"/>
                  <a:gd name="T8" fmla="*/ 0 w 635"/>
                  <a:gd name="T9" fmla="*/ 45 h 308"/>
                  <a:gd name="T10" fmla="*/ 0 w 635"/>
                  <a:gd name="T11" fmla="*/ 0 h 308"/>
                  <a:gd name="T12" fmla="*/ 635 w 635"/>
                  <a:gd name="T13" fmla="*/ 0 h 308"/>
                  <a:gd name="T14" fmla="*/ 635 w 635"/>
                  <a:gd name="T15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5" h="308">
                    <a:moveTo>
                      <a:pt x="635" y="308"/>
                    </a:moveTo>
                    <a:lnTo>
                      <a:pt x="587" y="259"/>
                    </a:lnTo>
                    <a:lnTo>
                      <a:pt x="222" y="259"/>
                    </a:lnTo>
                    <a:lnTo>
                      <a:pt x="222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635" y="30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0">
                <a:extLst>
                  <a:ext uri="{FF2B5EF4-FFF2-40B4-BE49-F238E27FC236}">
                    <a16:creationId xmlns:a16="http://schemas.microsoft.com/office/drawing/2014/main" id="{94F1C0D2-3352-0B4E-8BCF-C5AA3353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374" y="1329264"/>
                <a:ext cx="1914513" cy="946356"/>
              </a:xfrm>
              <a:custGeom>
                <a:avLst/>
                <a:gdLst>
                  <a:gd name="T0" fmla="*/ 781 w 781"/>
                  <a:gd name="T1" fmla="*/ 0 h 373"/>
                  <a:gd name="T2" fmla="*/ 0 w 781"/>
                  <a:gd name="T3" fmla="*/ 0 h 373"/>
                  <a:gd name="T4" fmla="*/ 0 w 781"/>
                  <a:gd name="T5" fmla="*/ 162 h 373"/>
                  <a:gd name="T6" fmla="*/ 73 w 781"/>
                  <a:gd name="T7" fmla="*/ 235 h 373"/>
                  <a:gd name="T8" fmla="*/ 73 w 781"/>
                  <a:gd name="T9" fmla="*/ 300 h 373"/>
                  <a:gd name="T10" fmla="*/ 125 w 781"/>
                  <a:gd name="T11" fmla="*/ 300 h 373"/>
                  <a:gd name="T12" fmla="*/ 198 w 781"/>
                  <a:gd name="T13" fmla="*/ 373 h 373"/>
                  <a:gd name="T14" fmla="*/ 304 w 781"/>
                  <a:gd name="T15" fmla="*/ 373 h 373"/>
                  <a:gd name="T16" fmla="*/ 304 w 781"/>
                  <a:gd name="T17" fmla="*/ 332 h 373"/>
                  <a:gd name="T18" fmla="*/ 781 w 781"/>
                  <a:gd name="T19" fmla="*/ 332 h 373"/>
                  <a:gd name="T20" fmla="*/ 781 w 781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1" h="373">
                    <a:moveTo>
                      <a:pt x="781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73" y="235"/>
                    </a:lnTo>
                    <a:lnTo>
                      <a:pt x="73" y="300"/>
                    </a:lnTo>
                    <a:lnTo>
                      <a:pt x="125" y="300"/>
                    </a:lnTo>
                    <a:lnTo>
                      <a:pt x="198" y="373"/>
                    </a:lnTo>
                    <a:lnTo>
                      <a:pt x="304" y="373"/>
                    </a:lnTo>
                    <a:lnTo>
                      <a:pt x="304" y="332"/>
                    </a:lnTo>
                    <a:lnTo>
                      <a:pt x="781" y="332"/>
                    </a:lnTo>
                    <a:lnTo>
                      <a:pt x="781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41">
                <a:extLst>
                  <a:ext uri="{FF2B5EF4-FFF2-40B4-BE49-F238E27FC236}">
                    <a16:creationId xmlns:a16="http://schemas.microsoft.com/office/drawing/2014/main" id="{1710E667-2E68-3C48-B79B-862950819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40" y="2171597"/>
                <a:ext cx="1169299" cy="997099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42">
                <a:extLst>
                  <a:ext uri="{FF2B5EF4-FFF2-40B4-BE49-F238E27FC236}">
                    <a16:creationId xmlns:a16="http://schemas.microsoft.com/office/drawing/2014/main" id="{53FE9ED4-670C-C74B-952F-A3A2C7B7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49" y="4092218"/>
                <a:ext cx="1041828" cy="1263500"/>
              </a:xfrm>
              <a:custGeom>
                <a:avLst/>
                <a:gdLst>
                  <a:gd name="T0" fmla="*/ 150 w 425"/>
                  <a:gd name="T1" fmla="*/ 458 h 498"/>
                  <a:gd name="T2" fmla="*/ 150 w 425"/>
                  <a:gd name="T3" fmla="*/ 474 h 498"/>
                  <a:gd name="T4" fmla="*/ 57 w 425"/>
                  <a:gd name="T5" fmla="*/ 474 h 498"/>
                  <a:gd name="T6" fmla="*/ 57 w 425"/>
                  <a:gd name="T7" fmla="*/ 498 h 498"/>
                  <a:gd name="T8" fmla="*/ 0 w 425"/>
                  <a:gd name="T9" fmla="*/ 498 h 498"/>
                  <a:gd name="T10" fmla="*/ 0 w 425"/>
                  <a:gd name="T11" fmla="*/ 0 h 498"/>
                  <a:gd name="T12" fmla="*/ 425 w 425"/>
                  <a:gd name="T13" fmla="*/ 0 h 498"/>
                  <a:gd name="T14" fmla="*/ 425 w 425"/>
                  <a:gd name="T15" fmla="*/ 458 h 498"/>
                  <a:gd name="T16" fmla="*/ 150 w 425"/>
                  <a:gd name="T17" fmla="*/ 45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5" h="498">
                    <a:moveTo>
                      <a:pt x="150" y="458"/>
                    </a:moveTo>
                    <a:lnTo>
                      <a:pt x="150" y="474"/>
                    </a:lnTo>
                    <a:lnTo>
                      <a:pt x="57" y="474"/>
                    </a:lnTo>
                    <a:lnTo>
                      <a:pt x="57" y="498"/>
                    </a:lnTo>
                    <a:lnTo>
                      <a:pt x="0" y="498"/>
                    </a:lnTo>
                    <a:lnTo>
                      <a:pt x="0" y="0"/>
                    </a:lnTo>
                    <a:lnTo>
                      <a:pt x="425" y="0"/>
                    </a:lnTo>
                    <a:lnTo>
                      <a:pt x="425" y="458"/>
                    </a:lnTo>
                    <a:lnTo>
                      <a:pt x="150" y="4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43">
                <a:extLst>
                  <a:ext uri="{FF2B5EF4-FFF2-40B4-BE49-F238E27FC236}">
                    <a16:creationId xmlns:a16="http://schemas.microsoft.com/office/drawing/2014/main" id="{AA7CDFD7-71FD-CB48-82CE-EC517C5D8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3351" y="1329264"/>
                <a:ext cx="973190" cy="1562883"/>
              </a:xfrm>
              <a:custGeom>
                <a:avLst/>
                <a:gdLst>
                  <a:gd name="T0" fmla="*/ 93 w 397"/>
                  <a:gd name="T1" fmla="*/ 0 h 616"/>
                  <a:gd name="T2" fmla="*/ 20 w 397"/>
                  <a:gd name="T3" fmla="*/ 0 h 616"/>
                  <a:gd name="T4" fmla="*/ 20 w 397"/>
                  <a:gd name="T5" fmla="*/ 276 h 616"/>
                  <a:gd name="T6" fmla="*/ 40 w 397"/>
                  <a:gd name="T7" fmla="*/ 304 h 616"/>
                  <a:gd name="T8" fmla="*/ 40 w 397"/>
                  <a:gd name="T9" fmla="*/ 324 h 616"/>
                  <a:gd name="T10" fmla="*/ 0 w 397"/>
                  <a:gd name="T11" fmla="*/ 401 h 616"/>
                  <a:gd name="T12" fmla="*/ 12 w 397"/>
                  <a:gd name="T13" fmla="*/ 413 h 616"/>
                  <a:gd name="T14" fmla="*/ 12 w 397"/>
                  <a:gd name="T15" fmla="*/ 616 h 616"/>
                  <a:gd name="T16" fmla="*/ 397 w 397"/>
                  <a:gd name="T17" fmla="*/ 616 h 616"/>
                  <a:gd name="T18" fmla="*/ 397 w 397"/>
                  <a:gd name="T19" fmla="*/ 373 h 616"/>
                  <a:gd name="T20" fmla="*/ 291 w 397"/>
                  <a:gd name="T21" fmla="*/ 373 h 616"/>
                  <a:gd name="T22" fmla="*/ 223 w 397"/>
                  <a:gd name="T23" fmla="*/ 300 h 616"/>
                  <a:gd name="T24" fmla="*/ 166 w 397"/>
                  <a:gd name="T25" fmla="*/ 300 h 616"/>
                  <a:gd name="T26" fmla="*/ 166 w 397"/>
                  <a:gd name="T27" fmla="*/ 235 h 616"/>
                  <a:gd name="T28" fmla="*/ 93 w 397"/>
                  <a:gd name="T29" fmla="*/ 162 h 616"/>
                  <a:gd name="T30" fmla="*/ 93 w 397"/>
                  <a:gd name="T31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7" h="616">
                    <a:moveTo>
                      <a:pt x="93" y="0"/>
                    </a:moveTo>
                    <a:lnTo>
                      <a:pt x="20" y="0"/>
                    </a:lnTo>
                    <a:lnTo>
                      <a:pt x="20" y="276"/>
                    </a:lnTo>
                    <a:lnTo>
                      <a:pt x="40" y="304"/>
                    </a:lnTo>
                    <a:lnTo>
                      <a:pt x="40" y="324"/>
                    </a:lnTo>
                    <a:lnTo>
                      <a:pt x="0" y="401"/>
                    </a:lnTo>
                    <a:lnTo>
                      <a:pt x="12" y="413"/>
                    </a:lnTo>
                    <a:lnTo>
                      <a:pt x="12" y="616"/>
                    </a:lnTo>
                    <a:lnTo>
                      <a:pt x="397" y="616"/>
                    </a:lnTo>
                    <a:lnTo>
                      <a:pt x="397" y="373"/>
                    </a:lnTo>
                    <a:lnTo>
                      <a:pt x="291" y="373"/>
                    </a:lnTo>
                    <a:lnTo>
                      <a:pt x="223" y="300"/>
                    </a:lnTo>
                    <a:lnTo>
                      <a:pt x="166" y="300"/>
                    </a:lnTo>
                    <a:lnTo>
                      <a:pt x="166" y="235"/>
                    </a:lnTo>
                    <a:lnTo>
                      <a:pt x="93" y="162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44">
                <a:extLst>
                  <a:ext uri="{FF2B5EF4-FFF2-40B4-BE49-F238E27FC236}">
                    <a16:creationId xmlns:a16="http://schemas.microsoft.com/office/drawing/2014/main" id="{EF41EA0A-5505-F24F-AC9B-7BF7A884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2892147"/>
                <a:ext cx="755019" cy="1200071"/>
              </a:xfrm>
              <a:custGeom>
                <a:avLst/>
                <a:gdLst>
                  <a:gd name="T0" fmla="*/ 0 w 308"/>
                  <a:gd name="T1" fmla="*/ 0 h 473"/>
                  <a:gd name="T2" fmla="*/ 0 w 308"/>
                  <a:gd name="T3" fmla="*/ 473 h 473"/>
                  <a:gd name="T4" fmla="*/ 308 w 308"/>
                  <a:gd name="T5" fmla="*/ 473 h 473"/>
                  <a:gd name="T6" fmla="*/ 308 w 308"/>
                  <a:gd name="T7" fmla="*/ 109 h 473"/>
                  <a:gd name="T8" fmla="*/ 191 w 308"/>
                  <a:gd name="T9" fmla="*/ 109 h 473"/>
                  <a:gd name="T10" fmla="*/ 191 w 308"/>
                  <a:gd name="T11" fmla="*/ 0 h 473"/>
                  <a:gd name="T12" fmla="*/ 0 w 308"/>
                  <a:gd name="T1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73">
                    <a:moveTo>
                      <a:pt x="0" y="0"/>
                    </a:moveTo>
                    <a:lnTo>
                      <a:pt x="0" y="473"/>
                    </a:lnTo>
                    <a:lnTo>
                      <a:pt x="308" y="473"/>
                    </a:lnTo>
                    <a:lnTo>
                      <a:pt x="308" y="109"/>
                    </a:lnTo>
                    <a:lnTo>
                      <a:pt x="191" y="109"/>
                    </a:lnTo>
                    <a:lnTo>
                      <a:pt x="19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45">
                <a:extLst>
                  <a:ext uri="{FF2B5EF4-FFF2-40B4-BE49-F238E27FC236}">
                    <a16:creationId xmlns:a16="http://schemas.microsoft.com/office/drawing/2014/main" id="{87E11083-3AD5-9546-B028-51200B06F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4401" y="1874751"/>
                <a:ext cx="1179105" cy="1017396"/>
              </a:xfrm>
              <a:custGeom>
                <a:avLst/>
                <a:gdLst>
                  <a:gd name="T0" fmla="*/ 453 w 481"/>
                  <a:gd name="T1" fmla="*/ 401 h 401"/>
                  <a:gd name="T2" fmla="*/ 0 w 481"/>
                  <a:gd name="T3" fmla="*/ 401 h 401"/>
                  <a:gd name="T4" fmla="*/ 0 w 481"/>
                  <a:gd name="T5" fmla="*/ 235 h 401"/>
                  <a:gd name="T6" fmla="*/ 24 w 481"/>
                  <a:gd name="T7" fmla="*/ 129 h 401"/>
                  <a:gd name="T8" fmla="*/ 24 w 481"/>
                  <a:gd name="T9" fmla="*/ 0 h 401"/>
                  <a:gd name="T10" fmla="*/ 101 w 481"/>
                  <a:gd name="T11" fmla="*/ 36 h 401"/>
                  <a:gd name="T12" fmla="*/ 101 w 481"/>
                  <a:gd name="T13" fmla="*/ 61 h 401"/>
                  <a:gd name="T14" fmla="*/ 461 w 481"/>
                  <a:gd name="T15" fmla="*/ 61 h 401"/>
                  <a:gd name="T16" fmla="*/ 481 w 481"/>
                  <a:gd name="T17" fmla="*/ 89 h 401"/>
                  <a:gd name="T18" fmla="*/ 481 w 481"/>
                  <a:gd name="T19" fmla="*/ 109 h 401"/>
                  <a:gd name="T20" fmla="*/ 441 w 481"/>
                  <a:gd name="T21" fmla="*/ 186 h 401"/>
                  <a:gd name="T22" fmla="*/ 453 w 481"/>
                  <a:gd name="T23" fmla="*/ 198 h 401"/>
                  <a:gd name="T24" fmla="*/ 453 w 481"/>
                  <a:gd name="T25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1" h="401">
                    <a:moveTo>
                      <a:pt x="453" y="401"/>
                    </a:moveTo>
                    <a:lnTo>
                      <a:pt x="0" y="401"/>
                    </a:lnTo>
                    <a:lnTo>
                      <a:pt x="0" y="235"/>
                    </a:lnTo>
                    <a:lnTo>
                      <a:pt x="24" y="129"/>
                    </a:lnTo>
                    <a:lnTo>
                      <a:pt x="24" y="0"/>
                    </a:lnTo>
                    <a:lnTo>
                      <a:pt x="101" y="36"/>
                    </a:lnTo>
                    <a:lnTo>
                      <a:pt x="101" y="61"/>
                    </a:lnTo>
                    <a:lnTo>
                      <a:pt x="461" y="61"/>
                    </a:lnTo>
                    <a:lnTo>
                      <a:pt x="481" y="89"/>
                    </a:lnTo>
                    <a:lnTo>
                      <a:pt x="481" y="109"/>
                    </a:lnTo>
                    <a:lnTo>
                      <a:pt x="441" y="186"/>
                    </a:lnTo>
                    <a:lnTo>
                      <a:pt x="453" y="198"/>
                    </a:lnTo>
                    <a:lnTo>
                      <a:pt x="453" y="401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46">
                <a:extLst>
                  <a:ext uri="{FF2B5EF4-FFF2-40B4-BE49-F238E27FC236}">
                    <a16:creationId xmlns:a16="http://schemas.microsoft.com/office/drawing/2014/main" id="{9A81C2B1-CD9D-ED49-938A-3F5B11C8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276" y="2892147"/>
                <a:ext cx="911906" cy="1509603"/>
              </a:xfrm>
              <a:custGeom>
                <a:avLst/>
                <a:gdLst>
                  <a:gd name="T0" fmla="*/ 372 w 372"/>
                  <a:gd name="T1" fmla="*/ 0 h 595"/>
                  <a:gd name="T2" fmla="*/ 0 w 372"/>
                  <a:gd name="T3" fmla="*/ 0 h 595"/>
                  <a:gd name="T4" fmla="*/ 0 w 372"/>
                  <a:gd name="T5" fmla="*/ 218 h 595"/>
                  <a:gd name="T6" fmla="*/ 340 w 372"/>
                  <a:gd name="T7" fmla="*/ 595 h 595"/>
                  <a:gd name="T8" fmla="*/ 340 w 372"/>
                  <a:gd name="T9" fmla="*/ 534 h 595"/>
                  <a:gd name="T10" fmla="*/ 372 w 372"/>
                  <a:gd name="T11" fmla="*/ 534 h 595"/>
                  <a:gd name="T12" fmla="*/ 372 w 372"/>
                  <a:gd name="T13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595">
                    <a:moveTo>
                      <a:pt x="372" y="0"/>
                    </a:moveTo>
                    <a:lnTo>
                      <a:pt x="0" y="0"/>
                    </a:lnTo>
                    <a:lnTo>
                      <a:pt x="0" y="218"/>
                    </a:lnTo>
                    <a:lnTo>
                      <a:pt x="340" y="595"/>
                    </a:lnTo>
                    <a:lnTo>
                      <a:pt x="340" y="534"/>
                    </a:lnTo>
                    <a:lnTo>
                      <a:pt x="372" y="534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10A7F495-1C19-B14D-87BB-5010A91F5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23622" y="2892147"/>
                <a:ext cx="1615447" cy="2278359"/>
              </a:xfrm>
              <a:custGeom>
                <a:avLst/>
                <a:gdLst>
                  <a:gd name="T0" fmla="*/ 631 w 659"/>
                  <a:gd name="T1" fmla="*/ 898 h 898"/>
                  <a:gd name="T2" fmla="*/ 433 w 659"/>
                  <a:gd name="T3" fmla="*/ 846 h 898"/>
                  <a:gd name="T4" fmla="*/ 331 w 659"/>
                  <a:gd name="T5" fmla="*/ 724 h 898"/>
                  <a:gd name="T6" fmla="*/ 299 w 659"/>
                  <a:gd name="T7" fmla="*/ 724 h 898"/>
                  <a:gd name="T8" fmla="*/ 299 w 659"/>
                  <a:gd name="T9" fmla="*/ 692 h 898"/>
                  <a:gd name="T10" fmla="*/ 263 w 659"/>
                  <a:gd name="T11" fmla="*/ 692 h 898"/>
                  <a:gd name="T12" fmla="*/ 129 w 659"/>
                  <a:gd name="T13" fmla="*/ 494 h 898"/>
                  <a:gd name="T14" fmla="*/ 89 w 659"/>
                  <a:gd name="T15" fmla="*/ 453 h 898"/>
                  <a:gd name="T16" fmla="*/ 89 w 659"/>
                  <a:gd name="T17" fmla="*/ 405 h 898"/>
                  <a:gd name="T18" fmla="*/ 56 w 659"/>
                  <a:gd name="T19" fmla="*/ 372 h 898"/>
                  <a:gd name="T20" fmla="*/ 56 w 659"/>
                  <a:gd name="T21" fmla="*/ 332 h 898"/>
                  <a:gd name="T22" fmla="*/ 81 w 659"/>
                  <a:gd name="T23" fmla="*/ 360 h 898"/>
                  <a:gd name="T24" fmla="*/ 81 w 659"/>
                  <a:gd name="T25" fmla="*/ 295 h 898"/>
                  <a:gd name="T26" fmla="*/ 40 w 659"/>
                  <a:gd name="T27" fmla="*/ 295 h 898"/>
                  <a:gd name="T28" fmla="*/ 4 w 659"/>
                  <a:gd name="T29" fmla="*/ 206 h 898"/>
                  <a:gd name="T30" fmla="*/ 4 w 659"/>
                  <a:gd name="T31" fmla="*/ 170 h 898"/>
                  <a:gd name="T32" fmla="*/ 20 w 659"/>
                  <a:gd name="T33" fmla="*/ 153 h 898"/>
                  <a:gd name="T34" fmla="*/ 0 w 659"/>
                  <a:gd name="T35" fmla="*/ 60 h 898"/>
                  <a:gd name="T36" fmla="*/ 16 w 659"/>
                  <a:gd name="T37" fmla="*/ 44 h 898"/>
                  <a:gd name="T38" fmla="*/ 16 w 659"/>
                  <a:gd name="T39" fmla="*/ 0 h 898"/>
                  <a:gd name="T40" fmla="*/ 291 w 659"/>
                  <a:gd name="T41" fmla="*/ 0 h 898"/>
                  <a:gd name="T42" fmla="*/ 291 w 659"/>
                  <a:gd name="T43" fmla="*/ 218 h 898"/>
                  <a:gd name="T44" fmla="*/ 631 w 659"/>
                  <a:gd name="T45" fmla="*/ 595 h 898"/>
                  <a:gd name="T46" fmla="*/ 631 w 659"/>
                  <a:gd name="T47" fmla="*/ 651 h 898"/>
                  <a:gd name="T48" fmla="*/ 659 w 659"/>
                  <a:gd name="T49" fmla="*/ 680 h 898"/>
                  <a:gd name="T50" fmla="*/ 659 w 659"/>
                  <a:gd name="T51" fmla="*/ 724 h 898"/>
                  <a:gd name="T52" fmla="*/ 631 w 659"/>
                  <a:gd name="T53" fmla="*/ 753 h 898"/>
                  <a:gd name="T54" fmla="*/ 631 w 659"/>
                  <a:gd name="T55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9" h="898">
                    <a:moveTo>
                      <a:pt x="631" y="898"/>
                    </a:moveTo>
                    <a:lnTo>
                      <a:pt x="433" y="846"/>
                    </a:lnTo>
                    <a:lnTo>
                      <a:pt x="331" y="724"/>
                    </a:lnTo>
                    <a:lnTo>
                      <a:pt x="299" y="724"/>
                    </a:lnTo>
                    <a:lnTo>
                      <a:pt x="299" y="692"/>
                    </a:lnTo>
                    <a:lnTo>
                      <a:pt x="263" y="692"/>
                    </a:lnTo>
                    <a:lnTo>
                      <a:pt x="129" y="494"/>
                    </a:lnTo>
                    <a:lnTo>
                      <a:pt x="89" y="453"/>
                    </a:lnTo>
                    <a:lnTo>
                      <a:pt x="89" y="405"/>
                    </a:lnTo>
                    <a:lnTo>
                      <a:pt x="56" y="372"/>
                    </a:lnTo>
                    <a:lnTo>
                      <a:pt x="56" y="332"/>
                    </a:lnTo>
                    <a:lnTo>
                      <a:pt x="81" y="360"/>
                    </a:lnTo>
                    <a:lnTo>
                      <a:pt x="81" y="295"/>
                    </a:lnTo>
                    <a:lnTo>
                      <a:pt x="40" y="295"/>
                    </a:lnTo>
                    <a:lnTo>
                      <a:pt x="4" y="206"/>
                    </a:lnTo>
                    <a:lnTo>
                      <a:pt x="4" y="170"/>
                    </a:lnTo>
                    <a:lnTo>
                      <a:pt x="20" y="153"/>
                    </a:lnTo>
                    <a:lnTo>
                      <a:pt x="0" y="60"/>
                    </a:lnTo>
                    <a:lnTo>
                      <a:pt x="16" y="44"/>
                    </a:lnTo>
                    <a:lnTo>
                      <a:pt x="16" y="0"/>
                    </a:lnTo>
                    <a:lnTo>
                      <a:pt x="291" y="0"/>
                    </a:lnTo>
                    <a:lnTo>
                      <a:pt x="291" y="218"/>
                    </a:lnTo>
                    <a:lnTo>
                      <a:pt x="631" y="595"/>
                    </a:lnTo>
                    <a:lnTo>
                      <a:pt x="631" y="651"/>
                    </a:lnTo>
                    <a:lnTo>
                      <a:pt x="659" y="680"/>
                    </a:lnTo>
                    <a:lnTo>
                      <a:pt x="659" y="724"/>
                    </a:lnTo>
                    <a:lnTo>
                      <a:pt x="631" y="753"/>
                    </a:lnTo>
                    <a:lnTo>
                      <a:pt x="631" y="8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3590E883-51F5-F648-ABA0-E93AE655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092" y="4186092"/>
                <a:ext cx="882490" cy="791590"/>
              </a:xfrm>
              <a:custGeom>
                <a:avLst/>
                <a:gdLst>
                  <a:gd name="T0" fmla="*/ 0 w 360"/>
                  <a:gd name="T1" fmla="*/ 0 h 312"/>
                  <a:gd name="T2" fmla="*/ 0 w 360"/>
                  <a:gd name="T3" fmla="*/ 271 h 312"/>
                  <a:gd name="T4" fmla="*/ 37 w 360"/>
                  <a:gd name="T5" fmla="*/ 312 h 312"/>
                  <a:gd name="T6" fmla="*/ 255 w 360"/>
                  <a:gd name="T7" fmla="*/ 312 h 312"/>
                  <a:gd name="T8" fmla="*/ 255 w 360"/>
                  <a:gd name="T9" fmla="*/ 186 h 312"/>
                  <a:gd name="T10" fmla="*/ 328 w 360"/>
                  <a:gd name="T11" fmla="*/ 117 h 312"/>
                  <a:gd name="T12" fmla="*/ 328 w 360"/>
                  <a:gd name="T13" fmla="*/ 65 h 312"/>
                  <a:gd name="T14" fmla="*/ 356 w 360"/>
                  <a:gd name="T15" fmla="*/ 36 h 312"/>
                  <a:gd name="T16" fmla="*/ 360 w 360"/>
                  <a:gd name="T17" fmla="*/ 32 h 312"/>
                  <a:gd name="T18" fmla="*/ 288 w 360"/>
                  <a:gd name="T19" fmla="*/ 32 h 312"/>
                  <a:gd name="T20" fmla="*/ 320 w 360"/>
                  <a:gd name="T21" fmla="*/ 0 h 312"/>
                  <a:gd name="T22" fmla="*/ 0 w 360"/>
                  <a:gd name="T2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0" h="312">
                    <a:moveTo>
                      <a:pt x="0" y="0"/>
                    </a:moveTo>
                    <a:lnTo>
                      <a:pt x="0" y="271"/>
                    </a:lnTo>
                    <a:lnTo>
                      <a:pt x="37" y="312"/>
                    </a:lnTo>
                    <a:lnTo>
                      <a:pt x="255" y="312"/>
                    </a:lnTo>
                    <a:lnTo>
                      <a:pt x="255" y="186"/>
                    </a:lnTo>
                    <a:lnTo>
                      <a:pt x="328" y="117"/>
                    </a:lnTo>
                    <a:lnTo>
                      <a:pt x="328" y="65"/>
                    </a:lnTo>
                    <a:lnTo>
                      <a:pt x="356" y="36"/>
                    </a:lnTo>
                    <a:lnTo>
                      <a:pt x="360" y="32"/>
                    </a:lnTo>
                    <a:lnTo>
                      <a:pt x="288" y="32"/>
                    </a:lnTo>
                    <a:lnTo>
                      <a:pt x="3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9">
                <a:extLst>
                  <a:ext uri="{FF2B5EF4-FFF2-40B4-BE49-F238E27FC236}">
                    <a16:creationId xmlns:a16="http://schemas.microsoft.com/office/drawing/2014/main" id="{87E0BBD3-727D-8E47-AFBB-EA7DE05CA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6814" y="4092218"/>
                <a:ext cx="833463" cy="1263500"/>
              </a:xfrm>
              <a:custGeom>
                <a:avLst/>
                <a:gdLst>
                  <a:gd name="T0" fmla="*/ 340 w 340"/>
                  <a:gd name="T1" fmla="*/ 498 h 498"/>
                  <a:gd name="T2" fmla="*/ 214 w 340"/>
                  <a:gd name="T3" fmla="*/ 498 h 498"/>
                  <a:gd name="T4" fmla="*/ 0 w 340"/>
                  <a:gd name="T5" fmla="*/ 425 h 498"/>
                  <a:gd name="T6" fmla="*/ 0 w 340"/>
                  <a:gd name="T7" fmla="*/ 280 h 498"/>
                  <a:gd name="T8" fmla="*/ 28 w 340"/>
                  <a:gd name="T9" fmla="*/ 251 h 498"/>
                  <a:gd name="T10" fmla="*/ 28 w 340"/>
                  <a:gd name="T11" fmla="*/ 207 h 498"/>
                  <a:gd name="T12" fmla="*/ 0 w 340"/>
                  <a:gd name="T13" fmla="*/ 178 h 498"/>
                  <a:gd name="T14" fmla="*/ 0 w 340"/>
                  <a:gd name="T15" fmla="*/ 118 h 498"/>
                  <a:gd name="T16" fmla="*/ 0 w 340"/>
                  <a:gd name="T17" fmla="*/ 57 h 498"/>
                  <a:gd name="T18" fmla="*/ 32 w 340"/>
                  <a:gd name="T19" fmla="*/ 57 h 498"/>
                  <a:gd name="T20" fmla="*/ 32 w 340"/>
                  <a:gd name="T21" fmla="*/ 0 h 498"/>
                  <a:gd name="T22" fmla="*/ 340 w 340"/>
                  <a:gd name="T23" fmla="*/ 0 h 498"/>
                  <a:gd name="T24" fmla="*/ 340 w 340"/>
                  <a:gd name="T25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498">
                    <a:moveTo>
                      <a:pt x="340" y="498"/>
                    </a:moveTo>
                    <a:lnTo>
                      <a:pt x="214" y="498"/>
                    </a:lnTo>
                    <a:lnTo>
                      <a:pt x="0" y="425"/>
                    </a:lnTo>
                    <a:lnTo>
                      <a:pt x="0" y="280"/>
                    </a:lnTo>
                    <a:lnTo>
                      <a:pt x="28" y="251"/>
                    </a:lnTo>
                    <a:lnTo>
                      <a:pt x="28" y="207"/>
                    </a:lnTo>
                    <a:lnTo>
                      <a:pt x="0" y="178"/>
                    </a:lnTo>
                    <a:lnTo>
                      <a:pt x="0" y="118"/>
                    </a:lnTo>
                    <a:lnTo>
                      <a:pt x="0" y="57"/>
                    </a:lnTo>
                    <a:lnTo>
                      <a:pt x="32" y="57"/>
                    </a:lnTo>
                    <a:lnTo>
                      <a:pt x="32" y="0"/>
                    </a:lnTo>
                    <a:lnTo>
                      <a:pt x="340" y="0"/>
                    </a:lnTo>
                    <a:lnTo>
                      <a:pt x="340" y="49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50">
                <a:extLst>
                  <a:ext uri="{FF2B5EF4-FFF2-40B4-BE49-F238E27FC236}">
                    <a16:creationId xmlns:a16="http://schemas.microsoft.com/office/drawing/2014/main" id="{C7A00E78-CC69-A440-8707-28BD6F3AEB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426" y="4482939"/>
                <a:ext cx="752568" cy="1088436"/>
              </a:xfrm>
              <a:custGeom>
                <a:avLst/>
                <a:gdLst>
                  <a:gd name="T0" fmla="*/ 64 w 307"/>
                  <a:gd name="T1" fmla="*/ 429 h 429"/>
                  <a:gd name="T2" fmla="*/ 0 w 307"/>
                  <a:gd name="T3" fmla="*/ 429 h 429"/>
                  <a:gd name="T4" fmla="*/ 0 w 307"/>
                  <a:gd name="T5" fmla="*/ 0 h 429"/>
                  <a:gd name="T6" fmla="*/ 214 w 307"/>
                  <a:gd name="T7" fmla="*/ 0 h 429"/>
                  <a:gd name="T8" fmla="*/ 307 w 307"/>
                  <a:gd name="T9" fmla="*/ 255 h 429"/>
                  <a:gd name="T10" fmla="*/ 307 w 307"/>
                  <a:gd name="T11" fmla="*/ 365 h 429"/>
                  <a:gd name="T12" fmla="*/ 64 w 307"/>
                  <a:gd name="T13" fmla="*/ 365 h 429"/>
                  <a:gd name="T14" fmla="*/ 64 w 307"/>
                  <a:gd name="T15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7" h="429">
                    <a:moveTo>
                      <a:pt x="64" y="429"/>
                    </a:moveTo>
                    <a:lnTo>
                      <a:pt x="0" y="429"/>
                    </a:lnTo>
                    <a:lnTo>
                      <a:pt x="0" y="0"/>
                    </a:lnTo>
                    <a:lnTo>
                      <a:pt x="214" y="0"/>
                    </a:lnTo>
                    <a:lnTo>
                      <a:pt x="307" y="255"/>
                    </a:lnTo>
                    <a:lnTo>
                      <a:pt x="307" y="365"/>
                    </a:lnTo>
                    <a:lnTo>
                      <a:pt x="64" y="365"/>
                    </a:lnTo>
                    <a:lnTo>
                      <a:pt x="64" y="429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51">
                <a:extLst>
                  <a:ext uri="{FF2B5EF4-FFF2-40B4-BE49-F238E27FC236}">
                    <a16:creationId xmlns:a16="http://schemas.microsoft.com/office/drawing/2014/main" id="{100F1C1C-7F06-B244-B257-E8F590A4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5568" y="1329264"/>
                <a:ext cx="1071245" cy="700253"/>
              </a:xfrm>
              <a:custGeom>
                <a:avLst/>
                <a:gdLst>
                  <a:gd name="T0" fmla="*/ 437 w 437"/>
                  <a:gd name="T1" fmla="*/ 0 h 276"/>
                  <a:gd name="T2" fmla="*/ 105 w 437"/>
                  <a:gd name="T3" fmla="*/ 0 h 276"/>
                  <a:gd name="T4" fmla="*/ 105 w 437"/>
                  <a:gd name="T5" fmla="*/ 24 h 276"/>
                  <a:gd name="T6" fmla="*/ 109 w 437"/>
                  <a:gd name="T7" fmla="*/ 53 h 276"/>
                  <a:gd name="T8" fmla="*/ 130 w 437"/>
                  <a:gd name="T9" fmla="*/ 73 h 276"/>
                  <a:gd name="T10" fmla="*/ 93 w 437"/>
                  <a:gd name="T11" fmla="*/ 114 h 276"/>
                  <a:gd name="T12" fmla="*/ 93 w 437"/>
                  <a:gd name="T13" fmla="*/ 81 h 276"/>
                  <a:gd name="T14" fmla="*/ 4 w 437"/>
                  <a:gd name="T15" fmla="*/ 33 h 276"/>
                  <a:gd name="T16" fmla="*/ 4 w 437"/>
                  <a:gd name="T17" fmla="*/ 138 h 276"/>
                  <a:gd name="T18" fmla="*/ 24 w 437"/>
                  <a:gd name="T19" fmla="*/ 158 h 276"/>
                  <a:gd name="T20" fmla="*/ 0 w 437"/>
                  <a:gd name="T21" fmla="*/ 182 h 276"/>
                  <a:gd name="T22" fmla="*/ 0 w 437"/>
                  <a:gd name="T23" fmla="*/ 215 h 276"/>
                  <a:gd name="T24" fmla="*/ 77 w 437"/>
                  <a:gd name="T25" fmla="*/ 251 h 276"/>
                  <a:gd name="T26" fmla="*/ 77 w 437"/>
                  <a:gd name="T27" fmla="*/ 276 h 276"/>
                  <a:gd name="T28" fmla="*/ 437 w 437"/>
                  <a:gd name="T29" fmla="*/ 276 h 276"/>
                  <a:gd name="T30" fmla="*/ 437 w 437"/>
                  <a:gd name="T3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7" h="276">
                    <a:moveTo>
                      <a:pt x="437" y="0"/>
                    </a:moveTo>
                    <a:lnTo>
                      <a:pt x="105" y="0"/>
                    </a:lnTo>
                    <a:lnTo>
                      <a:pt x="105" y="24"/>
                    </a:lnTo>
                    <a:lnTo>
                      <a:pt x="109" y="53"/>
                    </a:lnTo>
                    <a:lnTo>
                      <a:pt x="130" y="73"/>
                    </a:lnTo>
                    <a:lnTo>
                      <a:pt x="93" y="114"/>
                    </a:lnTo>
                    <a:lnTo>
                      <a:pt x="93" y="81"/>
                    </a:lnTo>
                    <a:lnTo>
                      <a:pt x="4" y="33"/>
                    </a:lnTo>
                    <a:lnTo>
                      <a:pt x="4" y="138"/>
                    </a:lnTo>
                    <a:lnTo>
                      <a:pt x="24" y="158"/>
                    </a:lnTo>
                    <a:lnTo>
                      <a:pt x="0" y="182"/>
                    </a:lnTo>
                    <a:lnTo>
                      <a:pt x="0" y="215"/>
                    </a:lnTo>
                    <a:lnTo>
                      <a:pt x="77" y="251"/>
                    </a:lnTo>
                    <a:lnTo>
                      <a:pt x="77" y="276"/>
                    </a:lnTo>
                    <a:lnTo>
                      <a:pt x="437" y="276"/>
                    </a:lnTo>
                    <a:lnTo>
                      <a:pt x="437" y="0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52">
                <a:extLst>
                  <a:ext uri="{FF2B5EF4-FFF2-40B4-BE49-F238E27FC236}">
                    <a16:creationId xmlns:a16="http://schemas.microsoft.com/office/drawing/2014/main" id="{949E0B4C-FF1D-5A4D-88CB-840C365DE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301" y="2767827"/>
                <a:ext cx="723151" cy="1253351"/>
              </a:xfrm>
              <a:custGeom>
                <a:avLst/>
                <a:gdLst>
                  <a:gd name="T0" fmla="*/ 295 w 295"/>
                  <a:gd name="T1" fmla="*/ 77 h 494"/>
                  <a:gd name="T2" fmla="*/ 230 w 295"/>
                  <a:gd name="T3" fmla="*/ 0 h 494"/>
                  <a:gd name="T4" fmla="*/ 40 w 295"/>
                  <a:gd name="T5" fmla="*/ 0 h 494"/>
                  <a:gd name="T6" fmla="*/ 40 w 295"/>
                  <a:gd name="T7" fmla="*/ 4 h 494"/>
                  <a:gd name="T8" fmla="*/ 76 w 295"/>
                  <a:gd name="T9" fmla="*/ 36 h 494"/>
                  <a:gd name="T10" fmla="*/ 76 w 295"/>
                  <a:gd name="T11" fmla="*/ 61 h 494"/>
                  <a:gd name="T12" fmla="*/ 16 w 295"/>
                  <a:gd name="T13" fmla="*/ 122 h 494"/>
                  <a:gd name="T14" fmla="*/ 40 w 295"/>
                  <a:gd name="T15" fmla="*/ 146 h 494"/>
                  <a:gd name="T16" fmla="*/ 0 w 295"/>
                  <a:gd name="T17" fmla="*/ 186 h 494"/>
                  <a:gd name="T18" fmla="*/ 24 w 295"/>
                  <a:gd name="T19" fmla="*/ 207 h 494"/>
                  <a:gd name="T20" fmla="*/ 24 w 295"/>
                  <a:gd name="T21" fmla="*/ 267 h 494"/>
                  <a:gd name="T22" fmla="*/ 76 w 295"/>
                  <a:gd name="T23" fmla="*/ 320 h 494"/>
                  <a:gd name="T24" fmla="*/ 76 w 295"/>
                  <a:gd name="T25" fmla="*/ 352 h 494"/>
                  <a:gd name="T26" fmla="*/ 97 w 295"/>
                  <a:gd name="T27" fmla="*/ 332 h 494"/>
                  <a:gd name="T28" fmla="*/ 121 w 295"/>
                  <a:gd name="T29" fmla="*/ 332 h 494"/>
                  <a:gd name="T30" fmla="*/ 121 w 295"/>
                  <a:gd name="T31" fmla="*/ 373 h 494"/>
                  <a:gd name="T32" fmla="*/ 93 w 295"/>
                  <a:gd name="T33" fmla="*/ 401 h 494"/>
                  <a:gd name="T34" fmla="*/ 194 w 295"/>
                  <a:gd name="T35" fmla="*/ 494 h 494"/>
                  <a:gd name="T36" fmla="*/ 295 w 295"/>
                  <a:gd name="T37" fmla="*/ 352 h 494"/>
                  <a:gd name="T38" fmla="*/ 295 w 295"/>
                  <a:gd name="T39" fmla="*/ 7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5" h="494">
                    <a:moveTo>
                      <a:pt x="295" y="77"/>
                    </a:moveTo>
                    <a:lnTo>
                      <a:pt x="230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76" y="36"/>
                    </a:lnTo>
                    <a:lnTo>
                      <a:pt x="76" y="61"/>
                    </a:lnTo>
                    <a:lnTo>
                      <a:pt x="16" y="122"/>
                    </a:lnTo>
                    <a:lnTo>
                      <a:pt x="40" y="146"/>
                    </a:lnTo>
                    <a:lnTo>
                      <a:pt x="0" y="186"/>
                    </a:lnTo>
                    <a:lnTo>
                      <a:pt x="24" y="207"/>
                    </a:lnTo>
                    <a:lnTo>
                      <a:pt x="24" y="267"/>
                    </a:lnTo>
                    <a:lnTo>
                      <a:pt x="76" y="320"/>
                    </a:lnTo>
                    <a:lnTo>
                      <a:pt x="76" y="352"/>
                    </a:lnTo>
                    <a:lnTo>
                      <a:pt x="97" y="332"/>
                    </a:lnTo>
                    <a:lnTo>
                      <a:pt x="121" y="332"/>
                    </a:lnTo>
                    <a:lnTo>
                      <a:pt x="121" y="373"/>
                    </a:lnTo>
                    <a:lnTo>
                      <a:pt x="93" y="401"/>
                    </a:lnTo>
                    <a:lnTo>
                      <a:pt x="194" y="494"/>
                    </a:lnTo>
                    <a:lnTo>
                      <a:pt x="295" y="352"/>
                    </a:lnTo>
                    <a:lnTo>
                      <a:pt x="295" y="77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53">
                <a:extLst>
                  <a:ext uri="{FF2B5EF4-FFF2-40B4-BE49-F238E27FC236}">
                    <a16:creationId xmlns:a16="http://schemas.microsoft.com/office/drawing/2014/main" id="{70F68530-B104-4049-85C8-612A91CD8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138" y="4082069"/>
                <a:ext cx="1438949" cy="400869"/>
              </a:xfrm>
              <a:custGeom>
                <a:avLst/>
                <a:gdLst>
                  <a:gd name="T0" fmla="*/ 0 w 587"/>
                  <a:gd name="T1" fmla="*/ 158 h 158"/>
                  <a:gd name="T2" fmla="*/ 352 w 587"/>
                  <a:gd name="T3" fmla="*/ 158 h 158"/>
                  <a:gd name="T4" fmla="*/ 429 w 587"/>
                  <a:gd name="T5" fmla="*/ 158 h 158"/>
                  <a:gd name="T6" fmla="*/ 587 w 587"/>
                  <a:gd name="T7" fmla="*/ 0 h 158"/>
                  <a:gd name="T8" fmla="*/ 494 w 587"/>
                  <a:gd name="T9" fmla="*/ 0 h 158"/>
                  <a:gd name="T10" fmla="*/ 150 w 587"/>
                  <a:gd name="T11" fmla="*/ 0 h 158"/>
                  <a:gd name="T12" fmla="*/ 122 w 587"/>
                  <a:gd name="T13" fmla="*/ 33 h 158"/>
                  <a:gd name="T14" fmla="*/ 57 w 587"/>
                  <a:gd name="T15" fmla="*/ 33 h 158"/>
                  <a:gd name="T16" fmla="*/ 32 w 587"/>
                  <a:gd name="T17" fmla="*/ 73 h 158"/>
                  <a:gd name="T18" fmla="*/ 28 w 587"/>
                  <a:gd name="T19" fmla="*/ 77 h 158"/>
                  <a:gd name="T20" fmla="*/ 0 w 587"/>
                  <a:gd name="T21" fmla="*/ 110 h 158"/>
                  <a:gd name="T22" fmla="*/ 0 w 587"/>
                  <a:gd name="T2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7" h="158">
                    <a:moveTo>
                      <a:pt x="0" y="158"/>
                    </a:moveTo>
                    <a:lnTo>
                      <a:pt x="352" y="158"/>
                    </a:lnTo>
                    <a:lnTo>
                      <a:pt x="429" y="158"/>
                    </a:lnTo>
                    <a:lnTo>
                      <a:pt x="587" y="0"/>
                    </a:lnTo>
                    <a:lnTo>
                      <a:pt x="494" y="0"/>
                    </a:lnTo>
                    <a:lnTo>
                      <a:pt x="150" y="0"/>
                    </a:lnTo>
                    <a:lnTo>
                      <a:pt x="122" y="33"/>
                    </a:lnTo>
                    <a:lnTo>
                      <a:pt x="57" y="33"/>
                    </a:lnTo>
                    <a:lnTo>
                      <a:pt x="32" y="73"/>
                    </a:lnTo>
                    <a:lnTo>
                      <a:pt x="28" y="77"/>
                    </a:lnTo>
                    <a:lnTo>
                      <a:pt x="0" y="11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54">
                <a:extLst>
                  <a:ext uri="{FF2B5EF4-FFF2-40B4-BE49-F238E27FC236}">
                    <a16:creationId xmlns:a16="http://schemas.microsoft.com/office/drawing/2014/main" id="{AADAB4F0-D638-EB45-AEDC-5C051216E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866" y="3630457"/>
                <a:ext cx="1260000" cy="535338"/>
              </a:xfrm>
              <a:custGeom>
                <a:avLst/>
                <a:gdLst>
                  <a:gd name="T0" fmla="*/ 0 w 514"/>
                  <a:gd name="T1" fmla="*/ 211 h 211"/>
                  <a:gd name="T2" fmla="*/ 0 w 514"/>
                  <a:gd name="T3" fmla="*/ 154 h 211"/>
                  <a:gd name="T4" fmla="*/ 48 w 514"/>
                  <a:gd name="T5" fmla="*/ 81 h 211"/>
                  <a:gd name="T6" fmla="*/ 137 w 514"/>
                  <a:gd name="T7" fmla="*/ 81 h 211"/>
                  <a:gd name="T8" fmla="*/ 158 w 514"/>
                  <a:gd name="T9" fmla="*/ 61 h 211"/>
                  <a:gd name="T10" fmla="*/ 194 w 514"/>
                  <a:gd name="T11" fmla="*/ 61 h 211"/>
                  <a:gd name="T12" fmla="*/ 255 w 514"/>
                  <a:gd name="T13" fmla="*/ 0 h 211"/>
                  <a:gd name="T14" fmla="*/ 320 w 514"/>
                  <a:gd name="T15" fmla="*/ 0 h 211"/>
                  <a:gd name="T16" fmla="*/ 344 w 514"/>
                  <a:gd name="T17" fmla="*/ 24 h 211"/>
                  <a:gd name="T18" fmla="*/ 409 w 514"/>
                  <a:gd name="T19" fmla="*/ 24 h 211"/>
                  <a:gd name="T20" fmla="*/ 425 w 514"/>
                  <a:gd name="T21" fmla="*/ 4 h 211"/>
                  <a:gd name="T22" fmla="*/ 465 w 514"/>
                  <a:gd name="T23" fmla="*/ 41 h 211"/>
                  <a:gd name="T24" fmla="*/ 465 w 514"/>
                  <a:gd name="T25" fmla="*/ 61 h 211"/>
                  <a:gd name="T26" fmla="*/ 498 w 514"/>
                  <a:gd name="T27" fmla="*/ 93 h 211"/>
                  <a:gd name="T28" fmla="*/ 514 w 514"/>
                  <a:gd name="T29" fmla="*/ 93 h 211"/>
                  <a:gd name="T30" fmla="*/ 514 w 514"/>
                  <a:gd name="T31" fmla="*/ 105 h 211"/>
                  <a:gd name="T32" fmla="*/ 437 w 514"/>
                  <a:gd name="T33" fmla="*/ 178 h 211"/>
                  <a:gd name="T34" fmla="*/ 93 w 514"/>
                  <a:gd name="T35" fmla="*/ 178 h 211"/>
                  <a:gd name="T36" fmla="*/ 65 w 514"/>
                  <a:gd name="T37" fmla="*/ 211 h 211"/>
                  <a:gd name="T38" fmla="*/ 0 w 514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4" h="211">
                    <a:moveTo>
                      <a:pt x="0" y="211"/>
                    </a:moveTo>
                    <a:lnTo>
                      <a:pt x="0" y="154"/>
                    </a:lnTo>
                    <a:lnTo>
                      <a:pt x="48" y="81"/>
                    </a:lnTo>
                    <a:lnTo>
                      <a:pt x="137" y="81"/>
                    </a:lnTo>
                    <a:lnTo>
                      <a:pt x="158" y="61"/>
                    </a:lnTo>
                    <a:lnTo>
                      <a:pt x="194" y="61"/>
                    </a:lnTo>
                    <a:lnTo>
                      <a:pt x="255" y="0"/>
                    </a:lnTo>
                    <a:lnTo>
                      <a:pt x="320" y="0"/>
                    </a:lnTo>
                    <a:lnTo>
                      <a:pt x="344" y="24"/>
                    </a:lnTo>
                    <a:lnTo>
                      <a:pt x="409" y="24"/>
                    </a:lnTo>
                    <a:lnTo>
                      <a:pt x="425" y="4"/>
                    </a:lnTo>
                    <a:lnTo>
                      <a:pt x="465" y="41"/>
                    </a:lnTo>
                    <a:lnTo>
                      <a:pt x="465" y="61"/>
                    </a:lnTo>
                    <a:lnTo>
                      <a:pt x="498" y="93"/>
                    </a:lnTo>
                    <a:lnTo>
                      <a:pt x="514" y="93"/>
                    </a:lnTo>
                    <a:lnTo>
                      <a:pt x="514" y="105"/>
                    </a:lnTo>
                    <a:lnTo>
                      <a:pt x="437" y="178"/>
                    </a:lnTo>
                    <a:lnTo>
                      <a:pt x="93" y="178"/>
                    </a:lnTo>
                    <a:lnTo>
                      <a:pt x="65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55">
                <a:extLst>
                  <a:ext uri="{FF2B5EF4-FFF2-40B4-BE49-F238E27FC236}">
                    <a16:creationId xmlns:a16="http://schemas.microsoft.com/office/drawing/2014/main" id="{E679CC2C-902C-5448-A6DC-B906D8BF0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772" y="4071921"/>
                <a:ext cx="1517392" cy="515041"/>
              </a:xfrm>
              <a:custGeom>
                <a:avLst/>
                <a:gdLst>
                  <a:gd name="T0" fmla="*/ 158 w 619"/>
                  <a:gd name="T1" fmla="*/ 4 h 203"/>
                  <a:gd name="T2" fmla="*/ 595 w 619"/>
                  <a:gd name="T3" fmla="*/ 0 h 203"/>
                  <a:gd name="T4" fmla="*/ 611 w 619"/>
                  <a:gd name="T5" fmla="*/ 29 h 203"/>
                  <a:gd name="T6" fmla="*/ 555 w 619"/>
                  <a:gd name="T7" fmla="*/ 45 h 203"/>
                  <a:gd name="T8" fmla="*/ 555 w 619"/>
                  <a:gd name="T9" fmla="*/ 61 h 203"/>
                  <a:gd name="T10" fmla="*/ 599 w 619"/>
                  <a:gd name="T11" fmla="*/ 45 h 203"/>
                  <a:gd name="T12" fmla="*/ 599 w 619"/>
                  <a:gd name="T13" fmla="*/ 61 h 203"/>
                  <a:gd name="T14" fmla="*/ 619 w 619"/>
                  <a:gd name="T15" fmla="*/ 49 h 203"/>
                  <a:gd name="T16" fmla="*/ 619 w 619"/>
                  <a:gd name="T17" fmla="*/ 77 h 203"/>
                  <a:gd name="T18" fmla="*/ 603 w 619"/>
                  <a:gd name="T19" fmla="*/ 97 h 203"/>
                  <a:gd name="T20" fmla="*/ 567 w 619"/>
                  <a:gd name="T21" fmla="*/ 97 h 203"/>
                  <a:gd name="T22" fmla="*/ 567 w 619"/>
                  <a:gd name="T23" fmla="*/ 138 h 203"/>
                  <a:gd name="T24" fmla="*/ 538 w 619"/>
                  <a:gd name="T25" fmla="*/ 138 h 203"/>
                  <a:gd name="T26" fmla="*/ 538 w 619"/>
                  <a:gd name="T27" fmla="*/ 146 h 203"/>
                  <a:gd name="T28" fmla="*/ 575 w 619"/>
                  <a:gd name="T29" fmla="*/ 146 h 203"/>
                  <a:gd name="T30" fmla="*/ 526 w 619"/>
                  <a:gd name="T31" fmla="*/ 174 h 203"/>
                  <a:gd name="T32" fmla="*/ 502 w 619"/>
                  <a:gd name="T33" fmla="*/ 174 h 203"/>
                  <a:gd name="T34" fmla="*/ 474 w 619"/>
                  <a:gd name="T35" fmla="*/ 203 h 203"/>
                  <a:gd name="T36" fmla="*/ 441 w 619"/>
                  <a:gd name="T37" fmla="*/ 203 h 203"/>
                  <a:gd name="T38" fmla="*/ 393 w 619"/>
                  <a:gd name="T39" fmla="*/ 166 h 203"/>
                  <a:gd name="T40" fmla="*/ 287 w 619"/>
                  <a:gd name="T41" fmla="*/ 166 h 203"/>
                  <a:gd name="T42" fmla="*/ 259 w 619"/>
                  <a:gd name="T43" fmla="*/ 138 h 203"/>
                  <a:gd name="T44" fmla="*/ 142 w 619"/>
                  <a:gd name="T45" fmla="*/ 138 h 203"/>
                  <a:gd name="T46" fmla="*/ 105 w 619"/>
                  <a:gd name="T47" fmla="*/ 162 h 203"/>
                  <a:gd name="T48" fmla="*/ 0 w 619"/>
                  <a:gd name="T49" fmla="*/ 162 h 203"/>
                  <a:gd name="T50" fmla="*/ 158 w 619"/>
                  <a:gd name="T51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9" h="203">
                    <a:moveTo>
                      <a:pt x="158" y="4"/>
                    </a:moveTo>
                    <a:lnTo>
                      <a:pt x="595" y="0"/>
                    </a:lnTo>
                    <a:lnTo>
                      <a:pt x="611" y="29"/>
                    </a:lnTo>
                    <a:lnTo>
                      <a:pt x="555" y="45"/>
                    </a:lnTo>
                    <a:lnTo>
                      <a:pt x="555" y="61"/>
                    </a:lnTo>
                    <a:lnTo>
                      <a:pt x="599" y="45"/>
                    </a:lnTo>
                    <a:lnTo>
                      <a:pt x="599" y="61"/>
                    </a:lnTo>
                    <a:lnTo>
                      <a:pt x="619" y="49"/>
                    </a:lnTo>
                    <a:lnTo>
                      <a:pt x="619" y="77"/>
                    </a:lnTo>
                    <a:lnTo>
                      <a:pt x="603" y="97"/>
                    </a:lnTo>
                    <a:lnTo>
                      <a:pt x="567" y="97"/>
                    </a:lnTo>
                    <a:lnTo>
                      <a:pt x="567" y="138"/>
                    </a:lnTo>
                    <a:lnTo>
                      <a:pt x="538" y="138"/>
                    </a:lnTo>
                    <a:lnTo>
                      <a:pt x="538" y="146"/>
                    </a:lnTo>
                    <a:lnTo>
                      <a:pt x="575" y="146"/>
                    </a:lnTo>
                    <a:lnTo>
                      <a:pt x="526" y="174"/>
                    </a:lnTo>
                    <a:lnTo>
                      <a:pt x="502" y="174"/>
                    </a:lnTo>
                    <a:lnTo>
                      <a:pt x="474" y="203"/>
                    </a:lnTo>
                    <a:lnTo>
                      <a:pt x="441" y="203"/>
                    </a:lnTo>
                    <a:lnTo>
                      <a:pt x="393" y="166"/>
                    </a:lnTo>
                    <a:lnTo>
                      <a:pt x="287" y="166"/>
                    </a:lnTo>
                    <a:lnTo>
                      <a:pt x="259" y="138"/>
                    </a:lnTo>
                    <a:lnTo>
                      <a:pt x="142" y="138"/>
                    </a:lnTo>
                    <a:lnTo>
                      <a:pt x="105" y="162"/>
                    </a:lnTo>
                    <a:lnTo>
                      <a:pt x="0" y="162"/>
                    </a:lnTo>
                    <a:lnTo>
                      <a:pt x="158" y="4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56">
                <a:extLst>
                  <a:ext uri="{FF2B5EF4-FFF2-40B4-BE49-F238E27FC236}">
                    <a16:creationId xmlns:a16="http://schemas.microsoft.com/office/drawing/2014/main" id="{89F1FFAF-6459-3A42-A9C5-3AD0D17E4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017" y="4482939"/>
                <a:ext cx="992801" cy="1017396"/>
              </a:xfrm>
              <a:custGeom>
                <a:avLst/>
                <a:gdLst>
                  <a:gd name="T0" fmla="*/ 405 w 405"/>
                  <a:gd name="T1" fmla="*/ 235 h 401"/>
                  <a:gd name="T2" fmla="*/ 405 w 405"/>
                  <a:gd name="T3" fmla="*/ 239 h 401"/>
                  <a:gd name="T4" fmla="*/ 381 w 405"/>
                  <a:gd name="T5" fmla="*/ 255 h 401"/>
                  <a:gd name="T6" fmla="*/ 381 w 405"/>
                  <a:gd name="T7" fmla="*/ 361 h 401"/>
                  <a:gd name="T8" fmla="*/ 336 w 405"/>
                  <a:gd name="T9" fmla="*/ 361 h 401"/>
                  <a:gd name="T10" fmla="*/ 336 w 405"/>
                  <a:gd name="T11" fmla="*/ 401 h 401"/>
                  <a:gd name="T12" fmla="*/ 316 w 405"/>
                  <a:gd name="T13" fmla="*/ 401 h 401"/>
                  <a:gd name="T14" fmla="*/ 316 w 405"/>
                  <a:gd name="T15" fmla="*/ 393 h 401"/>
                  <a:gd name="T16" fmla="*/ 118 w 405"/>
                  <a:gd name="T17" fmla="*/ 393 h 401"/>
                  <a:gd name="T18" fmla="*/ 93 w 405"/>
                  <a:gd name="T19" fmla="*/ 365 h 401"/>
                  <a:gd name="T20" fmla="*/ 93 w 405"/>
                  <a:gd name="T21" fmla="*/ 259 h 401"/>
                  <a:gd name="T22" fmla="*/ 0 w 405"/>
                  <a:gd name="T23" fmla="*/ 0 h 401"/>
                  <a:gd name="T24" fmla="*/ 166 w 405"/>
                  <a:gd name="T25" fmla="*/ 0 h 401"/>
                  <a:gd name="T26" fmla="*/ 166 w 405"/>
                  <a:gd name="T27" fmla="*/ 49 h 401"/>
                  <a:gd name="T28" fmla="*/ 219 w 405"/>
                  <a:gd name="T29" fmla="*/ 49 h 401"/>
                  <a:gd name="T30" fmla="*/ 377 w 405"/>
                  <a:gd name="T31" fmla="*/ 207 h 401"/>
                  <a:gd name="T32" fmla="*/ 377 w 405"/>
                  <a:gd name="T33" fmla="*/ 235 h 401"/>
                  <a:gd name="T34" fmla="*/ 405 w 405"/>
                  <a:gd name="T35" fmla="*/ 23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401">
                    <a:moveTo>
                      <a:pt x="405" y="235"/>
                    </a:moveTo>
                    <a:lnTo>
                      <a:pt x="405" y="239"/>
                    </a:lnTo>
                    <a:lnTo>
                      <a:pt x="381" y="255"/>
                    </a:lnTo>
                    <a:lnTo>
                      <a:pt x="381" y="361"/>
                    </a:lnTo>
                    <a:lnTo>
                      <a:pt x="336" y="361"/>
                    </a:lnTo>
                    <a:lnTo>
                      <a:pt x="336" y="401"/>
                    </a:lnTo>
                    <a:lnTo>
                      <a:pt x="316" y="401"/>
                    </a:lnTo>
                    <a:lnTo>
                      <a:pt x="316" y="393"/>
                    </a:lnTo>
                    <a:lnTo>
                      <a:pt x="118" y="393"/>
                    </a:lnTo>
                    <a:lnTo>
                      <a:pt x="93" y="365"/>
                    </a:lnTo>
                    <a:lnTo>
                      <a:pt x="93" y="259"/>
                    </a:lnTo>
                    <a:lnTo>
                      <a:pt x="0" y="0"/>
                    </a:lnTo>
                    <a:lnTo>
                      <a:pt x="166" y="0"/>
                    </a:lnTo>
                    <a:lnTo>
                      <a:pt x="166" y="49"/>
                    </a:lnTo>
                    <a:lnTo>
                      <a:pt x="219" y="49"/>
                    </a:lnTo>
                    <a:lnTo>
                      <a:pt x="377" y="207"/>
                    </a:lnTo>
                    <a:lnTo>
                      <a:pt x="377" y="235"/>
                    </a:lnTo>
                    <a:lnTo>
                      <a:pt x="405" y="23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7">
                <a:extLst>
                  <a:ext uri="{FF2B5EF4-FFF2-40B4-BE49-F238E27FC236}">
                    <a16:creationId xmlns:a16="http://schemas.microsoft.com/office/drawing/2014/main" id="{8567E5C1-8295-C14D-83CD-B870C9CA3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2679" y="1824008"/>
                <a:ext cx="914358" cy="943819"/>
              </a:xfrm>
              <a:custGeom>
                <a:avLst/>
                <a:gdLst>
                  <a:gd name="T0" fmla="*/ 130 w 373"/>
                  <a:gd name="T1" fmla="*/ 372 h 372"/>
                  <a:gd name="T2" fmla="*/ 130 w 373"/>
                  <a:gd name="T3" fmla="*/ 299 h 372"/>
                  <a:gd name="T4" fmla="*/ 98 w 373"/>
                  <a:gd name="T5" fmla="*/ 234 h 372"/>
                  <a:gd name="T6" fmla="*/ 0 w 373"/>
                  <a:gd name="T7" fmla="*/ 178 h 372"/>
                  <a:gd name="T8" fmla="*/ 0 w 373"/>
                  <a:gd name="T9" fmla="*/ 20 h 372"/>
                  <a:gd name="T10" fmla="*/ 21 w 373"/>
                  <a:gd name="T11" fmla="*/ 0 h 372"/>
                  <a:gd name="T12" fmla="*/ 162 w 373"/>
                  <a:gd name="T13" fmla="*/ 0 h 372"/>
                  <a:gd name="T14" fmla="*/ 320 w 373"/>
                  <a:gd name="T15" fmla="*/ 60 h 372"/>
                  <a:gd name="T16" fmla="*/ 320 w 373"/>
                  <a:gd name="T17" fmla="*/ 178 h 372"/>
                  <a:gd name="T18" fmla="*/ 373 w 373"/>
                  <a:gd name="T19" fmla="*/ 125 h 372"/>
                  <a:gd name="T20" fmla="*/ 320 w 373"/>
                  <a:gd name="T21" fmla="*/ 279 h 372"/>
                  <a:gd name="T22" fmla="*/ 320 w 373"/>
                  <a:gd name="T23" fmla="*/ 372 h 372"/>
                  <a:gd name="T24" fmla="*/ 130 w 373"/>
                  <a:gd name="T25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3" h="372">
                    <a:moveTo>
                      <a:pt x="130" y="372"/>
                    </a:moveTo>
                    <a:lnTo>
                      <a:pt x="130" y="299"/>
                    </a:lnTo>
                    <a:lnTo>
                      <a:pt x="98" y="234"/>
                    </a:lnTo>
                    <a:lnTo>
                      <a:pt x="0" y="178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162" y="0"/>
                    </a:lnTo>
                    <a:lnTo>
                      <a:pt x="320" y="60"/>
                    </a:lnTo>
                    <a:lnTo>
                      <a:pt x="320" y="178"/>
                    </a:lnTo>
                    <a:lnTo>
                      <a:pt x="373" y="125"/>
                    </a:lnTo>
                    <a:lnTo>
                      <a:pt x="320" y="279"/>
                    </a:lnTo>
                    <a:lnTo>
                      <a:pt x="320" y="372"/>
                    </a:lnTo>
                    <a:lnTo>
                      <a:pt x="130" y="372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8">
                <a:extLst>
                  <a:ext uri="{FF2B5EF4-FFF2-40B4-BE49-F238E27FC236}">
                    <a16:creationId xmlns:a16="http://schemas.microsoft.com/office/drawing/2014/main" id="{CBE5D00F-E34B-7C4D-B558-80E232C9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897" y="3404651"/>
                <a:ext cx="1250194" cy="687567"/>
              </a:xfrm>
              <a:custGeom>
                <a:avLst/>
                <a:gdLst>
                  <a:gd name="T0" fmla="*/ 0 w 510"/>
                  <a:gd name="T1" fmla="*/ 0 h 271"/>
                  <a:gd name="T2" fmla="*/ 0 w 510"/>
                  <a:gd name="T3" fmla="*/ 271 h 271"/>
                  <a:gd name="T4" fmla="*/ 510 w 510"/>
                  <a:gd name="T5" fmla="*/ 271 h 271"/>
                  <a:gd name="T6" fmla="*/ 510 w 510"/>
                  <a:gd name="T7" fmla="*/ 69 h 271"/>
                  <a:gd name="T8" fmla="*/ 466 w 510"/>
                  <a:gd name="T9" fmla="*/ 24 h 271"/>
                  <a:gd name="T10" fmla="*/ 482 w 510"/>
                  <a:gd name="T11" fmla="*/ 8 h 271"/>
                  <a:gd name="T12" fmla="*/ 474 w 510"/>
                  <a:gd name="T13" fmla="*/ 0 h 271"/>
                  <a:gd name="T14" fmla="*/ 0 w 510"/>
                  <a:gd name="T1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0" h="271">
                    <a:moveTo>
                      <a:pt x="0" y="0"/>
                    </a:moveTo>
                    <a:lnTo>
                      <a:pt x="0" y="271"/>
                    </a:lnTo>
                    <a:lnTo>
                      <a:pt x="510" y="271"/>
                    </a:lnTo>
                    <a:lnTo>
                      <a:pt x="510" y="69"/>
                    </a:lnTo>
                    <a:lnTo>
                      <a:pt x="466" y="24"/>
                    </a:lnTo>
                    <a:lnTo>
                      <a:pt x="482" y="8"/>
                    </a:lnTo>
                    <a:lnTo>
                      <a:pt x="4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9">
                <a:extLst>
                  <a:ext uri="{FF2B5EF4-FFF2-40B4-BE49-F238E27FC236}">
                    <a16:creationId xmlns:a16="http://schemas.microsoft.com/office/drawing/2014/main" id="{4D0B0FDE-0CCC-874E-8E17-FC501E25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353" y="4216538"/>
                <a:ext cx="2448910" cy="2372233"/>
              </a:xfrm>
              <a:custGeom>
                <a:avLst/>
                <a:gdLst>
                  <a:gd name="T0" fmla="*/ 275 w 999"/>
                  <a:gd name="T1" fmla="*/ 0 h 935"/>
                  <a:gd name="T2" fmla="*/ 275 w 999"/>
                  <a:gd name="T3" fmla="*/ 409 h 935"/>
                  <a:gd name="T4" fmla="*/ 0 w 999"/>
                  <a:gd name="T5" fmla="*/ 409 h 935"/>
                  <a:gd name="T6" fmla="*/ 0 w 999"/>
                  <a:gd name="T7" fmla="*/ 413 h 935"/>
                  <a:gd name="T8" fmla="*/ 149 w 999"/>
                  <a:gd name="T9" fmla="*/ 563 h 935"/>
                  <a:gd name="T10" fmla="*/ 149 w 999"/>
                  <a:gd name="T11" fmla="*/ 595 h 935"/>
                  <a:gd name="T12" fmla="*/ 230 w 999"/>
                  <a:gd name="T13" fmla="*/ 676 h 935"/>
                  <a:gd name="T14" fmla="*/ 307 w 999"/>
                  <a:gd name="T15" fmla="*/ 599 h 935"/>
                  <a:gd name="T16" fmla="*/ 408 w 999"/>
                  <a:gd name="T17" fmla="*/ 599 h 935"/>
                  <a:gd name="T18" fmla="*/ 449 w 999"/>
                  <a:gd name="T19" fmla="*/ 644 h 935"/>
                  <a:gd name="T20" fmla="*/ 449 w 999"/>
                  <a:gd name="T21" fmla="*/ 717 h 935"/>
                  <a:gd name="T22" fmla="*/ 667 w 999"/>
                  <a:gd name="T23" fmla="*/ 935 h 935"/>
                  <a:gd name="T24" fmla="*/ 752 w 999"/>
                  <a:gd name="T25" fmla="*/ 935 h 935"/>
                  <a:gd name="T26" fmla="*/ 720 w 999"/>
                  <a:gd name="T27" fmla="*/ 903 h 935"/>
                  <a:gd name="T28" fmla="*/ 720 w 999"/>
                  <a:gd name="T29" fmla="*/ 765 h 935"/>
                  <a:gd name="T30" fmla="*/ 785 w 999"/>
                  <a:gd name="T31" fmla="*/ 700 h 935"/>
                  <a:gd name="T32" fmla="*/ 817 w 999"/>
                  <a:gd name="T33" fmla="*/ 700 h 935"/>
                  <a:gd name="T34" fmla="*/ 890 w 999"/>
                  <a:gd name="T35" fmla="*/ 623 h 935"/>
                  <a:gd name="T36" fmla="*/ 926 w 999"/>
                  <a:gd name="T37" fmla="*/ 623 h 935"/>
                  <a:gd name="T38" fmla="*/ 999 w 999"/>
                  <a:gd name="T39" fmla="*/ 551 h 935"/>
                  <a:gd name="T40" fmla="*/ 999 w 999"/>
                  <a:gd name="T41" fmla="*/ 445 h 935"/>
                  <a:gd name="T42" fmla="*/ 947 w 999"/>
                  <a:gd name="T43" fmla="*/ 393 h 935"/>
                  <a:gd name="T44" fmla="*/ 947 w 999"/>
                  <a:gd name="T45" fmla="*/ 300 h 935"/>
                  <a:gd name="T46" fmla="*/ 862 w 999"/>
                  <a:gd name="T47" fmla="*/ 215 h 935"/>
                  <a:gd name="T48" fmla="*/ 497 w 999"/>
                  <a:gd name="T49" fmla="*/ 215 h 935"/>
                  <a:gd name="T50" fmla="*/ 497 w 999"/>
                  <a:gd name="T51" fmla="*/ 0 h 935"/>
                  <a:gd name="T52" fmla="*/ 275 w 999"/>
                  <a:gd name="T5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9" h="935">
                    <a:moveTo>
                      <a:pt x="275" y="0"/>
                    </a:moveTo>
                    <a:lnTo>
                      <a:pt x="275" y="409"/>
                    </a:lnTo>
                    <a:lnTo>
                      <a:pt x="0" y="409"/>
                    </a:lnTo>
                    <a:lnTo>
                      <a:pt x="0" y="413"/>
                    </a:lnTo>
                    <a:lnTo>
                      <a:pt x="149" y="563"/>
                    </a:lnTo>
                    <a:lnTo>
                      <a:pt x="149" y="595"/>
                    </a:lnTo>
                    <a:lnTo>
                      <a:pt x="230" y="676"/>
                    </a:lnTo>
                    <a:lnTo>
                      <a:pt x="307" y="599"/>
                    </a:lnTo>
                    <a:lnTo>
                      <a:pt x="408" y="599"/>
                    </a:lnTo>
                    <a:lnTo>
                      <a:pt x="449" y="644"/>
                    </a:lnTo>
                    <a:lnTo>
                      <a:pt x="449" y="717"/>
                    </a:lnTo>
                    <a:lnTo>
                      <a:pt x="667" y="935"/>
                    </a:lnTo>
                    <a:lnTo>
                      <a:pt x="752" y="935"/>
                    </a:lnTo>
                    <a:lnTo>
                      <a:pt x="720" y="903"/>
                    </a:lnTo>
                    <a:lnTo>
                      <a:pt x="720" y="765"/>
                    </a:lnTo>
                    <a:lnTo>
                      <a:pt x="785" y="700"/>
                    </a:lnTo>
                    <a:lnTo>
                      <a:pt x="817" y="700"/>
                    </a:lnTo>
                    <a:lnTo>
                      <a:pt x="890" y="623"/>
                    </a:lnTo>
                    <a:lnTo>
                      <a:pt x="926" y="623"/>
                    </a:lnTo>
                    <a:lnTo>
                      <a:pt x="999" y="551"/>
                    </a:lnTo>
                    <a:lnTo>
                      <a:pt x="999" y="445"/>
                    </a:lnTo>
                    <a:lnTo>
                      <a:pt x="947" y="393"/>
                    </a:lnTo>
                    <a:lnTo>
                      <a:pt x="947" y="300"/>
                    </a:lnTo>
                    <a:lnTo>
                      <a:pt x="862" y="215"/>
                    </a:lnTo>
                    <a:lnTo>
                      <a:pt x="497" y="215"/>
                    </a:lnTo>
                    <a:lnTo>
                      <a:pt x="497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60">
                <a:extLst>
                  <a:ext uri="{FF2B5EF4-FFF2-40B4-BE49-F238E27FC236}">
                    <a16:creationId xmlns:a16="http://schemas.microsoft.com/office/drawing/2014/main" id="{B72C6538-2D45-444C-A266-A4A8CDDE9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649" y="3178845"/>
                <a:ext cx="1348249" cy="913373"/>
              </a:xfrm>
              <a:prstGeom prst="rect">
                <a:avLst/>
              </a:prstGeom>
              <a:grpFill/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61">
                <a:extLst>
                  <a:ext uri="{FF2B5EF4-FFF2-40B4-BE49-F238E27FC236}">
                    <a16:creationId xmlns:a16="http://schemas.microsoft.com/office/drawing/2014/main" id="{381003C0-3D64-5843-B0E3-3201C2576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313" y="5398849"/>
                <a:ext cx="1637509" cy="1263500"/>
              </a:xfrm>
              <a:custGeom>
                <a:avLst/>
                <a:gdLst>
                  <a:gd name="T0" fmla="*/ 527 w 668"/>
                  <a:gd name="T1" fmla="*/ 0 h 498"/>
                  <a:gd name="T2" fmla="*/ 547 w 668"/>
                  <a:gd name="T3" fmla="*/ 68 h 498"/>
                  <a:gd name="T4" fmla="*/ 668 w 668"/>
                  <a:gd name="T5" fmla="*/ 332 h 498"/>
                  <a:gd name="T6" fmla="*/ 668 w 668"/>
                  <a:gd name="T7" fmla="*/ 429 h 498"/>
                  <a:gd name="T8" fmla="*/ 656 w 668"/>
                  <a:gd name="T9" fmla="*/ 445 h 498"/>
                  <a:gd name="T10" fmla="*/ 656 w 668"/>
                  <a:gd name="T11" fmla="*/ 498 h 498"/>
                  <a:gd name="T12" fmla="*/ 591 w 668"/>
                  <a:gd name="T13" fmla="*/ 498 h 498"/>
                  <a:gd name="T14" fmla="*/ 591 w 668"/>
                  <a:gd name="T15" fmla="*/ 481 h 498"/>
                  <a:gd name="T16" fmla="*/ 608 w 668"/>
                  <a:gd name="T17" fmla="*/ 481 h 498"/>
                  <a:gd name="T18" fmla="*/ 567 w 668"/>
                  <a:gd name="T19" fmla="*/ 441 h 498"/>
                  <a:gd name="T20" fmla="*/ 547 w 668"/>
                  <a:gd name="T21" fmla="*/ 441 h 498"/>
                  <a:gd name="T22" fmla="*/ 514 w 668"/>
                  <a:gd name="T23" fmla="*/ 408 h 498"/>
                  <a:gd name="T24" fmla="*/ 514 w 668"/>
                  <a:gd name="T25" fmla="*/ 364 h 498"/>
                  <a:gd name="T26" fmla="*/ 490 w 668"/>
                  <a:gd name="T27" fmla="*/ 364 h 498"/>
                  <a:gd name="T28" fmla="*/ 442 w 668"/>
                  <a:gd name="T29" fmla="*/ 315 h 498"/>
                  <a:gd name="T30" fmla="*/ 474 w 668"/>
                  <a:gd name="T31" fmla="*/ 283 h 498"/>
                  <a:gd name="T32" fmla="*/ 450 w 668"/>
                  <a:gd name="T33" fmla="*/ 259 h 498"/>
                  <a:gd name="T34" fmla="*/ 438 w 668"/>
                  <a:gd name="T35" fmla="*/ 271 h 498"/>
                  <a:gd name="T36" fmla="*/ 450 w 668"/>
                  <a:gd name="T37" fmla="*/ 283 h 498"/>
                  <a:gd name="T38" fmla="*/ 425 w 668"/>
                  <a:gd name="T39" fmla="*/ 283 h 498"/>
                  <a:gd name="T40" fmla="*/ 425 w 668"/>
                  <a:gd name="T41" fmla="*/ 251 h 498"/>
                  <a:gd name="T42" fmla="*/ 438 w 668"/>
                  <a:gd name="T43" fmla="*/ 234 h 498"/>
                  <a:gd name="T44" fmla="*/ 438 w 668"/>
                  <a:gd name="T45" fmla="*/ 182 h 498"/>
                  <a:gd name="T46" fmla="*/ 413 w 668"/>
                  <a:gd name="T47" fmla="*/ 157 h 498"/>
                  <a:gd name="T48" fmla="*/ 397 w 668"/>
                  <a:gd name="T49" fmla="*/ 174 h 498"/>
                  <a:gd name="T50" fmla="*/ 308 w 668"/>
                  <a:gd name="T51" fmla="*/ 85 h 498"/>
                  <a:gd name="T52" fmla="*/ 280 w 668"/>
                  <a:gd name="T53" fmla="*/ 85 h 498"/>
                  <a:gd name="T54" fmla="*/ 280 w 668"/>
                  <a:gd name="T55" fmla="*/ 105 h 498"/>
                  <a:gd name="T56" fmla="*/ 255 w 668"/>
                  <a:gd name="T57" fmla="*/ 105 h 498"/>
                  <a:gd name="T58" fmla="*/ 223 w 668"/>
                  <a:gd name="T59" fmla="*/ 137 h 498"/>
                  <a:gd name="T60" fmla="*/ 154 w 668"/>
                  <a:gd name="T61" fmla="*/ 68 h 498"/>
                  <a:gd name="T62" fmla="*/ 0 w 668"/>
                  <a:gd name="T63" fmla="*/ 68 h 498"/>
                  <a:gd name="T64" fmla="*/ 0 w 668"/>
                  <a:gd name="T65" fmla="*/ 4 h 498"/>
                  <a:gd name="T66" fmla="*/ 243 w 668"/>
                  <a:gd name="T67" fmla="*/ 4 h 498"/>
                  <a:gd name="T68" fmla="*/ 268 w 668"/>
                  <a:gd name="T69" fmla="*/ 32 h 498"/>
                  <a:gd name="T70" fmla="*/ 466 w 668"/>
                  <a:gd name="T71" fmla="*/ 32 h 498"/>
                  <a:gd name="T72" fmla="*/ 466 w 668"/>
                  <a:gd name="T73" fmla="*/ 40 h 498"/>
                  <a:gd name="T74" fmla="*/ 486 w 668"/>
                  <a:gd name="T75" fmla="*/ 40 h 498"/>
                  <a:gd name="T76" fmla="*/ 486 w 668"/>
                  <a:gd name="T77" fmla="*/ 0 h 498"/>
                  <a:gd name="T78" fmla="*/ 527 w 668"/>
                  <a:gd name="T79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8" h="498">
                    <a:moveTo>
                      <a:pt x="527" y="0"/>
                    </a:moveTo>
                    <a:lnTo>
                      <a:pt x="547" y="68"/>
                    </a:lnTo>
                    <a:lnTo>
                      <a:pt x="668" y="332"/>
                    </a:lnTo>
                    <a:lnTo>
                      <a:pt x="668" y="429"/>
                    </a:lnTo>
                    <a:lnTo>
                      <a:pt x="656" y="445"/>
                    </a:lnTo>
                    <a:lnTo>
                      <a:pt x="656" y="498"/>
                    </a:lnTo>
                    <a:lnTo>
                      <a:pt x="591" y="498"/>
                    </a:lnTo>
                    <a:lnTo>
                      <a:pt x="591" y="481"/>
                    </a:lnTo>
                    <a:lnTo>
                      <a:pt x="608" y="481"/>
                    </a:lnTo>
                    <a:lnTo>
                      <a:pt x="567" y="441"/>
                    </a:lnTo>
                    <a:lnTo>
                      <a:pt x="547" y="441"/>
                    </a:lnTo>
                    <a:lnTo>
                      <a:pt x="514" y="408"/>
                    </a:lnTo>
                    <a:lnTo>
                      <a:pt x="514" y="364"/>
                    </a:lnTo>
                    <a:lnTo>
                      <a:pt x="490" y="364"/>
                    </a:lnTo>
                    <a:lnTo>
                      <a:pt x="442" y="315"/>
                    </a:lnTo>
                    <a:lnTo>
                      <a:pt x="474" y="283"/>
                    </a:lnTo>
                    <a:lnTo>
                      <a:pt x="450" y="259"/>
                    </a:lnTo>
                    <a:lnTo>
                      <a:pt x="438" y="271"/>
                    </a:lnTo>
                    <a:lnTo>
                      <a:pt x="450" y="283"/>
                    </a:lnTo>
                    <a:lnTo>
                      <a:pt x="425" y="283"/>
                    </a:lnTo>
                    <a:lnTo>
                      <a:pt x="425" y="251"/>
                    </a:lnTo>
                    <a:lnTo>
                      <a:pt x="438" y="234"/>
                    </a:lnTo>
                    <a:lnTo>
                      <a:pt x="438" y="182"/>
                    </a:lnTo>
                    <a:lnTo>
                      <a:pt x="413" y="157"/>
                    </a:lnTo>
                    <a:lnTo>
                      <a:pt x="397" y="174"/>
                    </a:lnTo>
                    <a:lnTo>
                      <a:pt x="308" y="85"/>
                    </a:lnTo>
                    <a:lnTo>
                      <a:pt x="280" y="85"/>
                    </a:lnTo>
                    <a:lnTo>
                      <a:pt x="280" y="105"/>
                    </a:lnTo>
                    <a:lnTo>
                      <a:pt x="255" y="105"/>
                    </a:lnTo>
                    <a:lnTo>
                      <a:pt x="223" y="137"/>
                    </a:lnTo>
                    <a:lnTo>
                      <a:pt x="154" y="68"/>
                    </a:lnTo>
                    <a:lnTo>
                      <a:pt x="0" y="68"/>
                    </a:lnTo>
                    <a:lnTo>
                      <a:pt x="0" y="4"/>
                    </a:lnTo>
                    <a:lnTo>
                      <a:pt x="243" y="4"/>
                    </a:lnTo>
                    <a:lnTo>
                      <a:pt x="268" y="32"/>
                    </a:lnTo>
                    <a:lnTo>
                      <a:pt x="466" y="32"/>
                    </a:lnTo>
                    <a:lnTo>
                      <a:pt x="466" y="40"/>
                    </a:lnTo>
                    <a:lnTo>
                      <a:pt x="486" y="40"/>
                    </a:lnTo>
                    <a:lnTo>
                      <a:pt x="486" y="0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chemeClr val="tx1"/>
              </a:solidFill>
              <a:ln w="22225" cap="rnd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63">
                <a:extLst>
                  <a:ext uri="{FF2B5EF4-FFF2-40B4-BE49-F238E27FC236}">
                    <a16:creationId xmlns:a16="http://schemas.microsoft.com/office/drawing/2014/main" id="{918043F3-1649-744B-B879-EAB797AF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091" y="5589135"/>
                <a:ext cx="250039" cy="548024"/>
              </a:xfrm>
              <a:custGeom>
                <a:avLst/>
                <a:gdLst>
                  <a:gd name="T0" fmla="*/ 81 w 93"/>
                  <a:gd name="T1" fmla="*/ 93 h 198"/>
                  <a:gd name="T2" fmla="*/ 93 w 93"/>
                  <a:gd name="T3" fmla="*/ 93 h 198"/>
                  <a:gd name="T4" fmla="*/ 49 w 93"/>
                  <a:gd name="T5" fmla="*/ 0 h 198"/>
                  <a:gd name="T6" fmla="*/ 37 w 93"/>
                  <a:gd name="T7" fmla="*/ 0 h 198"/>
                  <a:gd name="T8" fmla="*/ 37 w 93"/>
                  <a:gd name="T9" fmla="*/ 24 h 198"/>
                  <a:gd name="T10" fmla="*/ 45 w 93"/>
                  <a:gd name="T11" fmla="*/ 24 h 198"/>
                  <a:gd name="T12" fmla="*/ 29 w 93"/>
                  <a:gd name="T13" fmla="*/ 40 h 198"/>
                  <a:gd name="T14" fmla="*/ 29 w 93"/>
                  <a:gd name="T15" fmla="*/ 64 h 198"/>
                  <a:gd name="T16" fmla="*/ 0 w 93"/>
                  <a:gd name="T17" fmla="*/ 64 h 198"/>
                  <a:gd name="T18" fmla="*/ 0 w 93"/>
                  <a:gd name="T19" fmla="*/ 125 h 198"/>
                  <a:gd name="T20" fmla="*/ 16 w 93"/>
                  <a:gd name="T21" fmla="*/ 125 h 198"/>
                  <a:gd name="T22" fmla="*/ 85 w 93"/>
                  <a:gd name="T23" fmla="*/ 198 h 198"/>
                  <a:gd name="T24" fmla="*/ 89 w 93"/>
                  <a:gd name="T25" fmla="*/ 198 h 198"/>
                  <a:gd name="T26" fmla="*/ 89 w 93"/>
                  <a:gd name="T27" fmla="*/ 117 h 198"/>
                  <a:gd name="T28" fmla="*/ 81 w 93"/>
                  <a:gd name="T29" fmla="*/ 109 h 198"/>
                  <a:gd name="T30" fmla="*/ 81 w 93"/>
                  <a:gd name="T31" fmla="*/ 9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98">
                    <a:moveTo>
                      <a:pt x="81" y="93"/>
                    </a:moveTo>
                    <a:lnTo>
                      <a:pt x="93" y="93"/>
                    </a:lnTo>
                    <a:lnTo>
                      <a:pt x="49" y="0"/>
                    </a:lnTo>
                    <a:lnTo>
                      <a:pt x="37" y="0"/>
                    </a:lnTo>
                    <a:lnTo>
                      <a:pt x="37" y="24"/>
                    </a:lnTo>
                    <a:lnTo>
                      <a:pt x="45" y="24"/>
                    </a:lnTo>
                    <a:lnTo>
                      <a:pt x="29" y="40"/>
                    </a:lnTo>
                    <a:lnTo>
                      <a:pt x="29" y="64"/>
                    </a:lnTo>
                    <a:lnTo>
                      <a:pt x="0" y="64"/>
                    </a:lnTo>
                    <a:lnTo>
                      <a:pt x="0" y="125"/>
                    </a:lnTo>
                    <a:lnTo>
                      <a:pt x="16" y="125"/>
                    </a:lnTo>
                    <a:lnTo>
                      <a:pt x="85" y="198"/>
                    </a:lnTo>
                    <a:lnTo>
                      <a:pt x="89" y="198"/>
                    </a:lnTo>
                    <a:lnTo>
                      <a:pt x="89" y="117"/>
                    </a:lnTo>
                    <a:lnTo>
                      <a:pt x="81" y="109"/>
                    </a:lnTo>
                    <a:lnTo>
                      <a:pt x="81" y="93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62">
                <a:extLst>
                  <a:ext uri="{FF2B5EF4-FFF2-40B4-BE49-F238E27FC236}">
                    <a16:creationId xmlns:a16="http://schemas.microsoft.com/office/drawing/2014/main" id="{E2DDC0D6-6D04-1449-A2B1-9FEA94DF6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6141" y="5885981"/>
                <a:ext cx="424085" cy="405944"/>
              </a:xfrm>
              <a:custGeom>
                <a:avLst/>
                <a:gdLst>
                  <a:gd name="T0" fmla="*/ 158 w 158"/>
                  <a:gd name="T1" fmla="*/ 85 h 146"/>
                  <a:gd name="T2" fmla="*/ 89 w 158"/>
                  <a:gd name="T3" fmla="*/ 12 h 146"/>
                  <a:gd name="T4" fmla="*/ 77 w 158"/>
                  <a:gd name="T5" fmla="*/ 12 h 146"/>
                  <a:gd name="T6" fmla="*/ 77 w 158"/>
                  <a:gd name="T7" fmla="*/ 20 h 146"/>
                  <a:gd name="T8" fmla="*/ 69 w 158"/>
                  <a:gd name="T9" fmla="*/ 20 h 146"/>
                  <a:gd name="T10" fmla="*/ 69 w 158"/>
                  <a:gd name="T11" fmla="*/ 0 h 146"/>
                  <a:gd name="T12" fmla="*/ 53 w 158"/>
                  <a:gd name="T13" fmla="*/ 0 h 146"/>
                  <a:gd name="T14" fmla="*/ 53 w 158"/>
                  <a:gd name="T15" fmla="*/ 4 h 146"/>
                  <a:gd name="T16" fmla="*/ 21 w 158"/>
                  <a:gd name="T17" fmla="*/ 4 h 146"/>
                  <a:gd name="T18" fmla="*/ 21 w 158"/>
                  <a:gd name="T19" fmla="*/ 28 h 146"/>
                  <a:gd name="T20" fmla="*/ 0 w 158"/>
                  <a:gd name="T21" fmla="*/ 45 h 146"/>
                  <a:gd name="T22" fmla="*/ 0 w 158"/>
                  <a:gd name="T23" fmla="*/ 73 h 146"/>
                  <a:gd name="T24" fmla="*/ 17 w 158"/>
                  <a:gd name="T25" fmla="*/ 73 h 146"/>
                  <a:gd name="T26" fmla="*/ 9 w 158"/>
                  <a:gd name="T27" fmla="*/ 61 h 146"/>
                  <a:gd name="T28" fmla="*/ 21 w 158"/>
                  <a:gd name="T29" fmla="*/ 49 h 146"/>
                  <a:gd name="T30" fmla="*/ 69 w 158"/>
                  <a:gd name="T31" fmla="*/ 93 h 146"/>
                  <a:gd name="T32" fmla="*/ 69 w 158"/>
                  <a:gd name="T33" fmla="*/ 113 h 146"/>
                  <a:gd name="T34" fmla="*/ 110 w 158"/>
                  <a:gd name="T35" fmla="*/ 113 h 146"/>
                  <a:gd name="T36" fmla="*/ 110 w 158"/>
                  <a:gd name="T37" fmla="*/ 146 h 146"/>
                  <a:gd name="T38" fmla="*/ 134 w 158"/>
                  <a:gd name="T39" fmla="*/ 146 h 146"/>
                  <a:gd name="T40" fmla="*/ 158 w 158"/>
                  <a:gd name="T41" fmla="*/ 126 h 146"/>
                  <a:gd name="T42" fmla="*/ 158 w 158"/>
                  <a:gd name="T43" fmla="*/ 8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8" h="146">
                    <a:moveTo>
                      <a:pt x="158" y="85"/>
                    </a:moveTo>
                    <a:lnTo>
                      <a:pt x="89" y="12"/>
                    </a:lnTo>
                    <a:lnTo>
                      <a:pt x="77" y="12"/>
                    </a:lnTo>
                    <a:lnTo>
                      <a:pt x="77" y="20"/>
                    </a:lnTo>
                    <a:lnTo>
                      <a:pt x="69" y="20"/>
                    </a:lnTo>
                    <a:lnTo>
                      <a:pt x="69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21" y="4"/>
                    </a:lnTo>
                    <a:lnTo>
                      <a:pt x="21" y="28"/>
                    </a:lnTo>
                    <a:lnTo>
                      <a:pt x="0" y="45"/>
                    </a:lnTo>
                    <a:lnTo>
                      <a:pt x="0" y="73"/>
                    </a:lnTo>
                    <a:lnTo>
                      <a:pt x="17" y="73"/>
                    </a:lnTo>
                    <a:lnTo>
                      <a:pt x="9" y="61"/>
                    </a:lnTo>
                    <a:lnTo>
                      <a:pt x="21" y="49"/>
                    </a:lnTo>
                    <a:lnTo>
                      <a:pt x="69" y="93"/>
                    </a:lnTo>
                    <a:lnTo>
                      <a:pt x="69" y="113"/>
                    </a:lnTo>
                    <a:lnTo>
                      <a:pt x="110" y="113"/>
                    </a:lnTo>
                    <a:lnTo>
                      <a:pt x="110" y="146"/>
                    </a:lnTo>
                    <a:lnTo>
                      <a:pt x="134" y="146"/>
                    </a:lnTo>
                    <a:lnTo>
                      <a:pt x="158" y="126"/>
                    </a:lnTo>
                    <a:lnTo>
                      <a:pt x="158" y="85"/>
                    </a:lnTo>
                    <a:close/>
                  </a:path>
                </a:pathLst>
              </a:custGeom>
              <a:noFill/>
              <a:ln w="22225" cap="rnd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C95AC74F-BE3E-FF48-9E2E-68724A379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09609" y="5611767"/>
                <a:ext cx="259859" cy="175404"/>
              </a:xfrm>
              <a:prstGeom prst="rect">
                <a:avLst/>
              </a:prstGeom>
            </p:spPr>
          </p:pic>
        </p:grpSp>
      </p:grpSp>
      <p:sp>
        <p:nvSpPr>
          <p:cNvPr id="250" name="Title 249">
            <a:extLst>
              <a:ext uri="{FF2B5EF4-FFF2-40B4-BE49-F238E27FC236}">
                <a16:creationId xmlns:a16="http://schemas.microsoft.com/office/drawing/2014/main" id="{AD02BFB4-0850-9240-9734-47923F4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roxima Nova"/>
              </a:rPr>
              <a:t>AdventHealth</a:t>
            </a:r>
            <a:r>
              <a:rPr lang="en-US">
                <a:latin typeface="Proxima Nova"/>
              </a:rPr>
              <a:t> Care Center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78316EA-B8E9-EF41-BA95-786E98E915E4}"/>
              </a:ext>
            </a:extLst>
          </p:cNvPr>
          <p:cNvGrpSpPr/>
          <p:nvPr/>
        </p:nvGrpSpPr>
        <p:grpSpPr>
          <a:xfrm>
            <a:off x="2594035" y="3571178"/>
            <a:ext cx="3532410" cy="2604140"/>
            <a:chOff x="2916773" y="2656447"/>
            <a:chExt cx="3945236" cy="2908481"/>
          </a:xfrm>
          <a:solidFill>
            <a:schemeClr val="accent3"/>
          </a:solidFill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DB89BAB-8525-DD40-8814-AF3F80CB0086}"/>
                </a:ext>
              </a:extLst>
            </p:cNvPr>
            <p:cNvSpPr/>
            <p:nvPr/>
          </p:nvSpPr>
          <p:spPr>
            <a:xfrm>
              <a:off x="3136063" y="4358454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AB4534F-C85F-3948-912D-B589F92A50C6}"/>
                </a:ext>
              </a:extLst>
            </p:cNvPr>
            <p:cNvSpPr/>
            <p:nvPr/>
          </p:nvSpPr>
          <p:spPr>
            <a:xfrm>
              <a:off x="3640957" y="2656447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18FC1A-4230-5A4B-817E-5FACDC1020BC}"/>
                </a:ext>
              </a:extLst>
            </p:cNvPr>
            <p:cNvSpPr/>
            <p:nvPr/>
          </p:nvSpPr>
          <p:spPr>
            <a:xfrm>
              <a:off x="3636715" y="2749910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F6830E0-9D37-134B-83CB-CAD3B590D014}"/>
                </a:ext>
              </a:extLst>
            </p:cNvPr>
            <p:cNvSpPr/>
            <p:nvPr/>
          </p:nvSpPr>
          <p:spPr>
            <a:xfrm>
              <a:off x="5279668" y="299272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9135FA5-5C9C-BB4F-89C6-EC210B3331E0}"/>
                </a:ext>
              </a:extLst>
            </p:cNvPr>
            <p:cNvSpPr/>
            <p:nvPr/>
          </p:nvSpPr>
          <p:spPr>
            <a:xfrm>
              <a:off x="5179672" y="3122358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BF6F892-6D33-E047-8889-616FB99EDFF3}"/>
                </a:ext>
              </a:extLst>
            </p:cNvPr>
            <p:cNvSpPr/>
            <p:nvPr/>
          </p:nvSpPr>
          <p:spPr>
            <a:xfrm>
              <a:off x="5085247" y="312515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A1B2079-9EB2-DC4F-A057-2FFC9341B8D9}"/>
                </a:ext>
              </a:extLst>
            </p:cNvPr>
            <p:cNvSpPr/>
            <p:nvPr/>
          </p:nvSpPr>
          <p:spPr>
            <a:xfrm>
              <a:off x="4974057" y="3045665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D42920C-F4EC-6C4C-80B1-44ECEDF30CD4}"/>
                </a:ext>
              </a:extLst>
            </p:cNvPr>
            <p:cNvSpPr/>
            <p:nvPr/>
          </p:nvSpPr>
          <p:spPr>
            <a:xfrm>
              <a:off x="4848136" y="315182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42BFBD8-F3F8-D348-9227-19253E1CADC4}"/>
                </a:ext>
              </a:extLst>
            </p:cNvPr>
            <p:cNvSpPr/>
            <p:nvPr/>
          </p:nvSpPr>
          <p:spPr>
            <a:xfrm>
              <a:off x="6595093" y="5488235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60459FA-4CBA-BF4F-A133-FBD58B2A5954}"/>
                </a:ext>
              </a:extLst>
            </p:cNvPr>
            <p:cNvSpPr/>
            <p:nvPr/>
          </p:nvSpPr>
          <p:spPr>
            <a:xfrm>
              <a:off x="6746981" y="5199818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B5E444B-4D7A-0643-A7D5-1578117CE292}"/>
                </a:ext>
              </a:extLst>
            </p:cNvPr>
            <p:cNvSpPr/>
            <p:nvPr/>
          </p:nvSpPr>
          <p:spPr>
            <a:xfrm>
              <a:off x="6785316" y="5276511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18993DA2-83DE-5D4E-ACD1-F63F46B524EB}"/>
                </a:ext>
              </a:extLst>
            </p:cNvPr>
            <p:cNvSpPr/>
            <p:nvPr/>
          </p:nvSpPr>
          <p:spPr>
            <a:xfrm>
              <a:off x="6705117" y="5264019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1AB1B3E-B6F3-724E-8986-33A1D021EED4}"/>
                </a:ext>
              </a:extLst>
            </p:cNvPr>
            <p:cNvSpPr/>
            <p:nvPr/>
          </p:nvSpPr>
          <p:spPr>
            <a:xfrm>
              <a:off x="6746981" y="5339202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0C741CA-BE21-B64C-872F-EE6681A82806}"/>
                </a:ext>
              </a:extLst>
            </p:cNvPr>
            <p:cNvSpPr/>
            <p:nvPr/>
          </p:nvSpPr>
          <p:spPr>
            <a:xfrm>
              <a:off x="2916773" y="5015101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E94718C-EA3B-344C-8610-B442C3725A95}"/>
                </a:ext>
              </a:extLst>
            </p:cNvPr>
            <p:cNvSpPr/>
            <p:nvPr/>
          </p:nvSpPr>
          <p:spPr>
            <a:xfrm>
              <a:off x="6581235" y="5419816"/>
              <a:ext cx="76693" cy="76693"/>
            </a:xfrm>
            <a:prstGeom prst="ellipse">
              <a:avLst/>
            </a:prstGeom>
            <a:grpFill/>
            <a:ln w="19050">
              <a:solidFill>
                <a:schemeClr val="bg1">
                  <a:lumMod val="20000"/>
                  <a:lumOff val="8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object 6">
            <a:extLst>
              <a:ext uri="{FF2B5EF4-FFF2-40B4-BE49-F238E27FC236}">
                <a16:creationId xmlns:a16="http://schemas.microsoft.com/office/drawing/2014/main" id="{E364DF22-5120-4033-B92B-3F8E20C938D8}"/>
              </a:ext>
            </a:extLst>
          </p:cNvPr>
          <p:cNvSpPr txBox="1"/>
          <p:nvPr/>
        </p:nvSpPr>
        <p:spPr>
          <a:xfrm>
            <a:off x="8787126" y="2377038"/>
            <a:ext cx="2417912" cy="2456736"/>
          </a:xfrm>
          <a:prstGeom prst="rect">
            <a:avLst/>
          </a:prstGeom>
        </p:spPr>
        <p:txBody>
          <a:bodyPr vert="horz" wrap="square" lIns="0" tIns="17436" rIns="0" bIns="0" rtlCol="0" anchor="t">
            <a:spAutoFit/>
          </a:bodyPr>
          <a:lstStyle/>
          <a:p>
            <a:pPr marL="17145" marR="0" lvl="0" indent="0" algn="l" defTabSz="913852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6197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defTabSz="913852">
              <a:spcBef>
                <a:spcPts val="1852"/>
              </a:spcBef>
              <a:defRPr/>
            </a:pPr>
            <a:r>
              <a:rPr lang="en-US" sz="2800" b="1">
                <a:solidFill>
                  <a:schemeClr val="accent3"/>
                </a:solidFill>
                <a:latin typeface="Proxima Nova"/>
                <a:cs typeface="Proxima Nova"/>
              </a:rPr>
              <a:t>10</a:t>
            </a:r>
            <a:r>
              <a:rPr lang="en-US" sz="2750" b="1" dirty="0">
                <a:solidFill>
                  <a:srgbClr val="8BBA00"/>
                </a:solidFill>
                <a:latin typeface="Proxima Nova"/>
                <a:cs typeface="Proxima Nova"/>
              </a:rPr>
              <a:t> 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Facilities</a:t>
            </a:r>
          </a:p>
          <a:p>
            <a:pPr marL="17145" defTabSz="913852">
              <a:spcBef>
                <a:spcPts val="1852"/>
              </a:spcBef>
              <a:defRPr/>
            </a:pPr>
            <a:r>
              <a:rPr lang="en-US" sz="2800" b="1" spc="-34">
                <a:solidFill>
                  <a:schemeClr val="accent3"/>
                </a:solidFill>
                <a:latin typeface="Proxima Nova"/>
                <a:cs typeface="Proxima Nova"/>
              </a:rPr>
              <a:t>1,335</a:t>
            </a:r>
            <a:r>
              <a:rPr lang="en-US" sz="2750" b="1" spc="-34" dirty="0">
                <a:solidFill>
                  <a:srgbClr val="8BBA00"/>
                </a:solidFill>
                <a:latin typeface="Proxima Nova"/>
                <a:cs typeface="Proxima Nova"/>
              </a:rPr>
              <a:t> </a:t>
            </a:r>
            <a:r>
              <a:rPr lang="en-US" sz="2750">
                <a:solidFill>
                  <a:srgbClr val="006197"/>
                </a:solidFill>
                <a:latin typeface="Proxima Nova Light"/>
                <a:cs typeface="Proxima Nova"/>
              </a:rPr>
              <a:t>Beds</a:t>
            </a:r>
            <a:endParaRPr lang="en-US" sz="2750" b="0" i="0" u="none" strike="noStrike" kern="1200" cap="none" spc="0" normalizeH="0" baseline="0" noProof="0">
              <a:ln>
                <a:noFill/>
              </a:ln>
              <a:solidFill>
                <a:srgbClr val="006197"/>
              </a:solidFill>
              <a:effectLst/>
              <a:uLnTx/>
              <a:uFillTx/>
              <a:latin typeface="Proxima Nova Light"/>
              <a:cs typeface="Proxima Nova Light"/>
            </a:endParaRPr>
          </a:p>
          <a:p>
            <a:pPr marL="17145" marR="0" lvl="0" indent="0" algn="l" defTabSz="913852" rtl="0" eaLnBrk="1" fontAlgn="auto" latinLnBrk="0" hangingPunct="1">
              <a:lnSpc>
                <a:spcPct val="100000"/>
              </a:lnSpc>
              <a:spcBef>
                <a:spcPts val="185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750" b="0" i="0" u="none" strike="noStrike" kern="1200" cap="none" spc="0" normalizeH="0" baseline="0" noProof="0" dirty="0">
              <a:ln>
                <a:noFill/>
              </a:ln>
              <a:solidFill>
                <a:srgbClr val="006197"/>
              </a:solidFill>
              <a:effectLst/>
              <a:uLnTx/>
              <a:uFillTx/>
              <a:latin typeface="Proxima Nova Light"/>
              <a:cs typeface="Proxima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0598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7A5D6712-67B1-B04A-9F71-E871AE2A9D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4" b="2037"/>
          <a:stretch/>
        </p:blipFill>
        <p:spPr>
          <a:xfrm>
            <a:off x="1" y="1201220"/>
            <a:ext cx="12188822" cy="565678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22EDCF-3927-6E4D-A3A9-6C29EB8B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Seventh-day Adventist Healthcare Worldwide</a:t>
            </a:r>
          </a:p>
        </p:txBody>
      </p:sp>
      <p:pic>
        <p:nvPicPr>
          <p:cNvPr id="76" name="Picture 10">
            <a:extLst>
              <a:ext uri="{FF2B5EF4-FFF2-40B4-BE49-F238E27FC236}">
                <a16:creationId xmlns:a16="http://schemas.microsoft.com/office/drawing/2014/main" id="{8B8D22D4-6252-974B-A275-8D72601F0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1616" y="5803320"/>
            <a:ext cx="4956138" cy="105468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7C0C83DA-B293-B340-A302-63AFC9AF75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987" y="6196767"/>
            <a:ext cx="1920240" cy="5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26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dventHealth Presentation">
  <a:themeElements>
    <a:clrScheme name="AdventHealth June 2018">
      <a:dk1>
        <a:srgbClr val="005B96"/>
      </a:dk1>
      <a:lt1>
        <a:srgbClr val="FEFFFF"/>
      </a:lt1>
      <a:dk2>
        <a:srgbClr val="717F89"/>
      </a:dk2>
      <a:lt2>
        <a:srgbClr val="FEFFFF"/>
      </a:lt2>
      <a:accent1>
        <a:srgbClr val="80C32C"/>
      </a:accent1>
      <a:accent2>
        <a:srgbClr val="FAA301"/>
      </a:accent2>
      <a:accent3>
        <a:srgbClr val="00AAEA"/>
      </a:accent3>
      <a:accent4>
        <a:srgbClr val="EF2D18"/>
      </a:accent4>
      <a:accent5>
        <a:srgbClr val="743B9A"/>
      </a:accent5>
      <a:accent6>
        <a:srgbClr val="005C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9EB6CD5-F294-944A-863E-A08B46B345AA}" vid="{F408C86B-4538-E64D-8883-0C98BBCE49AB}"/>
    </a:ext>
  </a:extLst>
</a:theme>
</file>

<file path=ppt/theme/theme2.xml><?xml version="1.0" encoding="utf-8"?>
<a:theme xmlns:a="http://schemas.openxmlformats.org/drawingml/2006/main" name="25_AdventHealth Presentation">
  <a:themeElements>
    <a:clrScheme name="AdventHealth June 2018">
      <a:dk1>
        <a:srgbClr val="005B96"/>
      </a:dk1>
      <a:lt1>
        <a:srgbClr val="FEFFFF"/>
      </a:lt1>
      <a:dk2>
        <a:srgbClr val="717F89"/>
      </a:dk2>
      <a:lt2>
        <a:srgbClr val="FEFFFF"/>
      </a:lt2>
      <a:accent1>
        <a:srgbClr val="80C32C"/>
      </a:accent1>
      <a:accent2>
        <a:srgbClr val="FAA301"/>
      </a:accent2>
      <a:accent3>
        <a:srgbClr val="00AAEA"/>
      </a:accent3>
      <a:accent4>
        <a:srgbClr val="EF2D18"/>
      </a:accent4>
      <a:accent5>
        <a:srgbClr val="743B9A"/>
      </a:accent5>
      <a:accent6>
        <a:srgbClr val="005C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9EB6CD5-F294-944A-863E-A08B46B345AA}" vid="{F408C86B-4538-E64D-8883-0C98BBCE49A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C68BE9CA08ED489D701978675BC4E6" ma:contentTypeVersion="12" ma:contentTypeDescription="Create a new document." ma:contentTypeScope="" ma:versionID="e8b08d01a39857fb7ae8768b751a1853">
  <xsd:schema xmlns:xsd="http://www.w3.org/2001/XMLSchema" xmlns:xs="http://www.w3.org/2001/XMLSchema" xmlns:p="http://schemas.microsoft.com/office/2006/metadata/properties" xmlns:ns2="3ad117c9-81ea-4a6b-abaf-f3a3a0ad13ff" xmlns:ns3="773baa69-4664-41c0-8d19-9b1f55b31567" targetNamespace="http://schemas.microsoft.com/office/2006/metadata/properties" ma:root="true" ma:fieldsID="519ce0f85b97b1b90c8d0a3580211f21" ns2:_="" ns3:_="">
    <xsd:import namespace="3ad117c9-81ea-4a6b-abaf-f3a3a0ad13ff"/>
    <xsd:import namespace="773baa69-4664-41c0-8d19-9b1f55b315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d117c9-81ea-4a6b-abaf-f3a3a0ad13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baa69-4664-41c0-8d19-9b1f55b3156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4B8748-1E8A-41D6-A77F-E02603B0CC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d117c9-81ea-4a6b-abaf-f3a3a0ad13ff"/>
    <ds:schemaRef ds:uri="773baa69-4664-41c0-8d19-9b1f55b315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4587DC-5AFF-44C3-8131-9B3C4D69C4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7ECED7-1E5B-481F-9890-370D5BC1CDE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63739ca-df82-4f87-a989-0888d0b0a3c5"/>
    <ds:schemaRef ds:uri="44bebc1a-85fd-4b91-aa6f-cd4cd1ea9f8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AdventHealth Presentation</Template>
  <TotalTime>455</TotalTime>
  <Words>817</Words>
  <Application>Microsoft Office PowerPoint</Application>
  <PresentationFormat>Custom</PresentationFormat>
  <Paragraphs>208</Paragraphs>
  <Slides>27</Slides>
  <Notes>14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Proxima Nova</vt:lpstr>
      <vt:lpstr>Proxima Nova Light</vt:lpstr>
      <vt:lpstr>Calibri</vt:lpstr>
      <vt:lpstr>Arial</vt:lpstr>
      <vt:lpstr>Proxima Nova Cond</vt:lpstr>
      <vt:lpstr>AdventHealth Presentation</vt:lpstr>
      <vt:lpstr>25_AdventHealth Presentation</vt:lpstr>
      <vt:lpstr>Overview</vt:lpstr>
      <vt:lpstr>PowerPoint Presentation</vt:lpstr>
      <vt:lpstr>PowerPoint Presentation</vt:lpstr>
      <vt:lpstr>PowerPoint Presentation</vt:lpstr>
      <vt:lpstr>Overview</vt:lpstr>
      <vt:lpstr>Sports &amp; Entertainment Partnerships </vt:lpstr>
      <vt:lpstr>Local Impact</vt:lpstr>
      <vt:lpstr>National Net Revenue Ranking</vt:lpstr>
      <vt:lpstr>Executive Office</vt:lpstr>
      <vt:lpstr>Locations</vt:lpstr>
      <vt:lpstr>AdventHealth Hospitals</vt:lpstr>
      <vt:lpstr>PowerPoint Presentation</vt:lpstr>
      <vt:lpstr>PowerPoint Presentation</vt:lpstr>
      <vt:lpstr>PowerPoint Presentation</vt:lpstr>
      <vt:lpstr>PowerPoint Presentation</vt:lpstr>
      <vt:lpstr>AdventHealth Regions</vt:lpstr>
      <vt:lpstr>AdventHealth Divisions</vt:lpstr>
      <vt:lpstr>Central Florida Division</vt:lpstr>
      <vt:lpstr>PowerPoint Presentation</vt:lpstr>
      <vt:lpstr>West Florida Division</vt:lpstr>
      <vt:lpstr>PowerPoint Presentation</vt:lpstr>
      <vt:lpstr>Multi-State Division</vt:lpstr>
      <vt:lpstr>PowerPoint Presentation</vt:lpstr>
      <vt:lpstr>AdventHealth Home Care </vt:lpstr>
      <vt:lpstr>AdventHealth Care Center</vt:lpstr>
      <vt:lpstr>Seventh-day Adventist Healthcare Worldwide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Accolades</dc:title>
  <dc:creator>Haughton, Kristopher</dc:creator>
  <cp:lastModifiedBy>Martinez, Melina</cp:lastModifiedBy>
  <cp:revision>74</cp:revision>
  <dcterms:created xsi:type="dcterms:W3CDTF">2019-01-04T16:40:49Z</dcterms:created>
  <dcterms:modified xsi:type="dcterms:W3CDTF">2021-04-30T16:47:42Z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0x01010096C68BE9CA08ED489D701978675BC4E6</vt:lpwstr>
  </property>
  <property fmtid="{D5CDD505-2E9C-101B-9397-08002B2CF9AE}" pid="3" name="Order">
    <vt:r8>15500</vt:r8>
  </property>
  <property fmtid="{D5CDD505-2E9C-101B-9397-08002B2CF9AE}" pid="4" name="Project">
    <vt:lpwstr>Presentation Templates</vt:lpwstr>
  </property>
  <property fmtid="{D5CDD505-2E9C-101B-9397-08002B2CF9AE}" pid="5" name="Arc Group">
    <vt:lpwstr>Templates</vt:lpwstr>
  </property>
</Properties>
</file>